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8320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488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5878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0939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889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2125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3877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0050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0068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778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892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817AED-2215-43D6-977E-0BF312347522}" type="datetimeFigureOut">
              <a:rPr lang="fr-FR" smtClean="0"/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24AB8D-B63D-4F53-99FC-192D891BC6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3164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1028700"/>
            <a:ext cx="908685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2339752" y="476672"/>
            <a:ext cx="3793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Experiment</a:t>
            </a:r>
            <a:r>
              <a:rPr lang="fr-FR" dirty="0" smtClean="0"/>
              <a:t> 1 (July)-PCA-Pareto </a:t>
            </a:r>
            <a:r>
              <a:rPr lang="fr-FR" dirty="0" err="1" smtClean="0"/>
              <a:t>scaling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31730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3" y="1119188"/>
            <a:ext cx="9096375" cy="461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1878207" y="188640"/>
            <a:ext cx="61381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Experiment</a:t>
            </a:r>
            <a:r>
              <a:rPr lang="fr-FR" dirty="0" smtClean="0"/>
              <a:t> 2 (</a:t>
            </a:r>
            <a:r>
              <a:rPr lang="fr-FR" dirty="0" err="1" smtClean="0"/>
              <a:t>September</a:t>
            </a:r>
            <a:r>
              <a:rPr lang="fr-FR" dirty="0" smtClean="0"/>
              <a:t>)-PCA-Pareto </a:t>
            </a:r>
            <a:r>
              <a:rPr lang="fr-FR" dirty="0" err="1" smtClean="0"/>
              <a:t>scaling</a:t>
            </a:r>
            <a:endParaRPr lang="fr-FR" dirty="0" smtClean="0"/>
          </a:p>
          <a:p>
            <a:r>
              <a:rPr lang="fr-FR" dirty="0" smtClean="0"/>
              <a:t>The «41-1» </a:t>
            </a:r>
            <a:r>
              <a:rPr lang="fr-FR" dirty="0" err="1" smtClean="0"/>
              <a:t>sample</a:t>
            </a:r>
            <a:r>
              <a:rPr lang="fr-FR" dirty="0"/>
              <a:t> </a:t>
            </a:r>
            <a:r>
              <a:rPr lang="fr-FR" dirty="0" smtClean="0"/>
              <a:t>(+4°C, 12 </a:t>
            </a:r>
            <a:r>
              <a:rPr lang="fr-FR" dirty="0" err="1" smtClean="0"/>
              <a:t>hours</a:t>
            </a:r>
            <a:r>
              <a:rPr lang="fr-FR" dirty="0" smtClean="0"/>
              <a:t>) has been </a:t>
            </a:r>
            <a:r>
              <a:rPr lang="fr-FR" dirty="0" err="1" smtClean="0"/>
              <a:t>removed</a:t>
            </a:r>
            <a:r>
              <a:rPr lang="fr-FR" dirty="0" smtClean="0"/>
              <a:t> (</a:t>
            </a:r>
            <a:r>
              <a:rPr lang="fr-FR" dirty="0" err="1" smtClean="0"/>
              <a:t>outlier</a:t>
            </a:r>
            <a:r>
              <a:rPr lang="fr-FR" dirty="0" smtClean="0"/>
              <a:t>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45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31</Words>
  <Application>Microsoft Office PowerPoint</Application>
  <PresentationFormat>Affichage à l'écran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Christophe Junot</dc:creator>
  <cp:lastModifiedBy>Christophe Junot</cp:lastModifiedBy>
  <cp:revision>4</cp:revision>
  <dcterms:created xsi:type="dcterms:W3CDTF">2014-11-26T20:46:28Z</dcterms:created>
  <dcterms:modified xsi:type="dcterms:W3CDTF">2014-11-26T23:26:26Z</dcterms:modified>
</cp:coreProperties>
</file>