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4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46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61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896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36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36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101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63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239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59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921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18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B425A-A86F-4F53-A1F3-C1805BC1AA84}" type="datetimeFigureOut">
              <a:rPr kumimoji="1" lang="ja-JP" altLang="en-US" smtClean="0"/>
              <a:t>2015/8/4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C43B0-61EB-40E4-A9E6-20688E298B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72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539552" y="438897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1400" dirty="0" smtClean="0">
                <a:solidFill>
                  <a:prstClr val="black"/>
                </a:solidFill>
              </a:rPr>
              <a:t>A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292080" y="404664"/>
            <a:ext cx="19999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1400" dirty="0">
                <a:solidFill>
                  <a:prstClr val="black"/>
                </a:solidFill>
              </a:rPr>
              <a:t>M</a:t>
            </a:r>
            <a:r>
              <a:rPr lang="en-US" altLang="ja-JP" sz="1400" dirty="0" smtClean="0">
                <a:solidFill>
                  <a:prstClr val="black"/>
                </a:solidFill>
              </a:rPr>
              <a:t>DA-MB-453  ALDH%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979712" y="404664"/>
            <a:ext cx="19999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1400" dirty="0">
                <a:solidFill>
                  <a:prstClr val="black"/>
                </a:solidFill>
              </a:rPr>
              <a:t>M</a:t>
            </a:r>
            <a:r>
              <a:rPr lang="en-US" altLang="ja-JP" sz="1400" dirty="0" smtClean="0">
                <a:solidFill>
                  <a:prstClr val="black"/>
                </a:solidFill>
              </a:rPr>
              <a:t>DA-MB-231  ALDH%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821308"/>
            <a:ext cx="3556000" cy="28321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557612"/>
            <a:ext cx="3429000" cy="26797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836712"/>
            <a:ext cx="3492500" cy="27686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3645024"/>
            <a:ext cx="3528392" cy="2616999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2682158" y="1887214"/>
            <a:ext cx="5950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1400" b="1" dirty="0" smtClean="0">
                <a:solidFill>
                  <a:srgbClr val="FF0000"/>
                </a:solidFill>
              </a:rPr>
              <a:t>1.2%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001301" y="2041103"/>
            <a:ext cx="5950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1400" b="1" dirty="0" smtClean="0">
                <a:solidFill>
                  <a:srgbClr val="FF0000"/>
                </a:solidFill>
              </a:rPr>
              <a:t>8.9%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5" name="Rectangle 8740"/>
          <p:cNvSpPr>
            <a:spLocks noChangeArrowheads="1"/>
          </p:cNvSpPr>
          <p:nvPr/>
        </p:nvSpPr>
        <p:spPr bwMode="auto">
          <a:xfrm>
            <a:off x="395536" y="6300028"/>
            <a:ext cx="19442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800" dirty="0" err="1" smtClean="0"/>
              <a:t>Suppl</a:t>
            </a:r>
            <a:r>
              <a:rPr lang="en-US" altLang="ja-JP" sz="1800" dirty="0" smtClean="0"/>
              <a:t> Figure </a:t>
            </a:r>
            <a:r>
              <a:rPr lang="en-US" altLang="ja-JP" sz="1800" dirty="0" smtClean="0"/>
              <a:t>1</a:t>
            </a:r>
            <a:endParaRPr lang="en-US" altLang="ja-JP" sz="1800" dirty="0">
              <a:latin typeface="ＭＳ 明朝" pitchFamily="17" charset="-128"/>
              <a:ea typeface="ＭＳ 明朝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382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</Words>
  <Application>Microsoft Office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明朝</vt:lpstr>
      <vt:lpstr>Arial</vt:lpstr>
      <vt:lpstr>Calibri</vt:lpstr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SAI</dc:creator>
  <cp:lastModifiedBy>Sai</cp:lastModifiedBy>
  <cp:revision>9</cp:revision>
  <dcterms:created xsi:type="dcterms:W3CDTF">2015-01-20T17:00:13Z</dcterms:created>
  <dcterms:modified xsi:type="dcterms:W3CDTF">2015-08-04T09:51:00Z</dcterms:modified>
</cp:coreProperties>
</file>