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78" r:id="rId7"/>
  </p:sldIdLst>
  <p:sldSz cx="6858000" cy="9906000" type="A4"/>
  <p:notesSz cx="7099300" cy="102346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75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008000"/>
    <a:srgbClr val="0000FF"/>
    <a:srgbClr val="CCECFF"/>
    <a:srgbClr val="FF0000"/>
    <a:srgbClr val="FFFF00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9661" autoAdjust="0"/>
  </p:normalViewPr>
  <p:slideViewPr>
    <p:cSldViewPr>
      <p:cViewPr varScale="1">
        <p:scale>
          <a:sx n="92" d="100"/>
          <a:sy n="92" d="100"/>
        </p:scale>
        <p:origin x="3594" y="108"/>
      </p:cViewPr>
      <p:guideLst>
        <p:guide orient="horz" pos="3075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D80004-C0DA-49A7-BC74-960D906CBBB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8645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E5BDC0-6111-44B1-A6BB-5D625872F51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556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1A78FB-2733-4E27-85D7-37CA15ACB48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7592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E29932-5625-42B9-B405-F272278084A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118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B1383-0263-4DEF-9883-81890C422A4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8594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819061-C54C-4036-B645-255D9EBB1A2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2376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C990B1-4336-4530-BAFE-F980A2900BC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633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6317A7-6B28-4E88-840A-CF2BF5D53D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0806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45FD2F-16C2-4973-9DA5-0D4C197CB69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909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534821-93DE-4AB6-BF10-A644F6C3996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145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29ACD-5A83-411B-8296-05B69331EC2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8661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B9F295E5-13EC-4819-A140-DC77FAE2A74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emf"/><Relationship Id="rId3" Type="http://schemas.openxmlformats.org/officeDocument/2006/relationships/oleObject" Target="../embeddings/oleObject1.bin"/><Relationship Id="rId7" Type="http://schemas.openxmlformats.org/officeDocument/2006/relationships/image" Target="../media/image51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0.emf"/><Relationship Id="rId11" Type="http://schemas.openxmlformats.org/officeDocument/2006/relationships/image" Target="../media/image55.emf"/><Relationship Id="rId5" Type="http://schemas.openxmlformats.org/officeDocument/2006/relationships/image" Target="../media/image49.emf"/><Relationship Id="rId10" Type="http://schemas.openxmlformats.org/officeDocument/2006/relationships/image" Target="../media/image54.emf"/><Relationship Id="rId4" Type="http://schemas.openxmlformats.org/officeDocument/2006/relationships/image" Target="../media/image48.emf"/><Relationship Id="rId9" Type="http://schemas.openxmlformats.org/officeDocument/2006/relationships/image" Target="../media/image5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4"/>
          <p:cNvSpPr txBox="1">
            <a:spLocks noChangeArrowheads="1"/>
          </p:cNvSpPr>
          <p:nvPr/>
        </p:nvSpPr>
        <p:spPr bwMode="auto">
          <a:xfrm>
            <a:off x="1033463" y="869950"/>
            <a:ext cx="2244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200" b="0"/>
              <a:t>Latca collection of xenobiotics,</a:t>
            </a:r>
          </a:p>
          <a:p>
            <a:pPr eaLnBrk="1" hangingPunct="1"/>
            <a:r>
              <a:rPr lang="en-GB" sz="1200" b="0"/>
              <a:t>plates 1–10.</a:t>
            </a:r>
          </a:p>
        </p:txBody>
      </p:sp>
      <p:sp>
        <p:nvSpPr>
          <p:cNvPr id="2051" name="Text Box 14"/>
          <p:cNvSpPr txBox="1">
            <a:spLocks noChangeArrowheads="1"/>
          </p:cNvSpPr>
          <p:nvPr/>
        </p:nvSpPr>
        <p:spPr bwMode="auto">
          <a:xfrm>
            <a:off x="473075" y="1497013"/>
            <a:ext cx="147638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>
                <a:solidFill>
                  <a:srgbClr val="FF0000"/>
                </a:solidFill>
              </a:rPr>
              <a:t>L1</a:t>
            </a:r>
          </a:p>
        </p:txBody>
      </p:sp>
      <p:grpSp>
        <p:nvGrpSpPr>
          <p:cNvPr id="2052" name="Group 283"/>
          <p:cNvGrpSpPr>
            <a:grpSpLocks/>
          </p:cNvGrpSpPr>
          <p:nvPr/>
        </p:nvGrpSpPr>
        <p:grpSpPr bwMode="auto">
          <a:xfrm>
            <a:off x="476250" y="1519238"/>
            <a:ext cx="2376488" cy="1562100"/>
            <a:chOff x="313" y="979"/>
            <a:chExt cx="1497" cy="984"/>
          </a:xfrm>
        </p:grpSpPr>
        <p:pic>
          <p:nvPicPr>
            <p:cNvPr id="2289" name="Picture 5" descr="LATCA XET P1"/>
            <p:cNvPicPr preferRelativeResize="0">
              <a:picLocks noChangeAspect="1" noChangeArrowheads="1"/>
            </p:cNvPicPr>
            <p:nvPr/>
          </p:nvPicPr>
          <p:blipFill>
            <a:blip r:embed="rId2">
              <a:lum bright="3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0" t="1582" r="630" b="2531"/>
            <a:stretch>
              <a:fillRect/>
            </a:stretch>
          </p:blipFill>
          <p:spPr bwMode="auto">
            <a:xfrm>
              <a:off x="400" y="1053"/>
              <a:ext cx="1410" cy="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90" name="Rectangle 25"/>
            <p:cNvSpPr>
              <a:spLocks noChangeArrowheads="1"/>
            </p:cNvSpPr>
            <p:nvPr/>
          </p:nvSpPr>
          <p:spPr bwMode="auto">
            <a:xfrm>
              <a:off x="403" y="1056"/>
              <a:ext cx="1406" cy="907"/>
            </a:xfrm>
            <a:prstGeom prst="rect">
              <a:avLst/>
            </a:prstGeom>
            <a:noFill/>
            <a:ln w="127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291" name="Group 26"/>
            <p:cNvGrpSpPr>
              <a:grpSpLocks/>
            </p:cNvGrpSpPr>
            <p:nvPr/>
          </p:nvGrpSpPr>
          <p:grpSpPr bwMode="auto">
            <a:xfrm>
              <a:off x="449" y="979"/>
              <a:ext cx="1340" cy="77"/>
              <a:chOff x="1164" y="641"/>
              <a:chExt cx="1564" cy="77"/>
            </a:xfrm>
          </p:grpSpPr>
          <p:sp>
            <p:nvSpPr>
              <p:cNvPr id="2301" name="Text Box 27"/>
              <p:cNvSpPr txBox="1">
                <a:spLocks noChangeArrowheads="1"/>
              </p:cNvSpPr>
              <p:nvPr/>
            </p:nvSpPr>
            <p:spPr bwMode="auto">
              <a:xfrm>
                <a:off x="1164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</a:t>
                </a:r>
              </a:p>
            </p:txBody>
          </p:sp>
          <p:sp>
            <p:nvSpPr>
              <p:cNvPr id="2302" name="Text Box 28"/>
              <p:cNvSpPr txBox="1">
                <a:spLocks noChangeArrowheads="1"/>
              </p:cNvSpPr>
              <p:nvPr/>
            </p:nvSpPr>
            <p:spPr bwMode="auto">
              <a:xfrm>
                <a:off x="1299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2</a:t>
                </a:r>
              </a:p>
            </p:txBody>
          </p:sp>
          <p:sp>
            <p:nvSpPr>
              <p:cNvPr id="2303" name="Text Box 29"/>
              <p:cNvSpPr txBox="1">
                <a:spLocks noChangeArrowheads="1"/>
              </p:cNvSpPr>
              <p:nvPr/>
            </p:nvSpPr>
            <p:spPr bwMode="auto">
              <a:xfrm>
                <a:off x="1437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3</a:t>
                </a:r>
              </a:p>
            </p:txBody>
          </p:sp>
          <p:sp>
            <p:nvSpPr>
              <p:cNvPr id="2304" name="Text Box 30"/>
              <p:cNvSpPr txBox="1">
                <a:spLocks noChangeArrowheads="1"/>
              </p:cNvSpPr>
              <p:nvPr/>
            </p:nvSpPr>
            <p:spPr bwMode="auto">
              <a:xfrm>
                <a:off x="1571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4</a:t>
                </a:r>
              </a:p>
            </p:txBody>
          </p:sp>
          <p:sp>
            <p:nvSpPr>
              <p:cNvPr id="2305" name="Text Box 31"/>
              <p:cNvSpPr txBox="1">
                <a:spLocks noChangeArrowheads="1"/>
              </p:cNvSpPr>
              <p:nvPr/>
            </p:nvSpPr>
            <p:spPr bwMode="auto">
              <a:xfrm>
                <a:off x="1708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5</a:t>
                </a:r>
              </a:p>
            </p:txBody>
          </p:sp>
          <p:sp>
            <p:nvSpPr>
              <p:cNvPr id="2306" name="Text Box 32"/>
              <p:cNvSpPr txBox="1">
                <a:spLocks noChangeArrowheads="1"/>
              </p:cNvSpPr>
              <p:nvPr/>
            </p:nvSpPr>
            <p:spPr bwMode="auto">
              <a:xfrm>
                <a:off x="1843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6</a:t>
                </a:r>
              </a:p>
            </p:txBody>
          </p:sp>
          <p:sp>
            <p:nvSpPr>
              <p:cNvPr id="2307" name="Text Box 33"/>
              <p:cNvSpPr txBox="1">
                <a:spLocks noChangeArrowheads="1"/>
              </p:cNvSpPr>
              <p:nvPr/>
            </p:nvSpPr>
            <p:spPr bwMode="auto">
              <a:xfrm>
                <a:off x="1983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7</a:t>
                </a:r>
              </a:p>
            </p:txBody>
          </p:sp>
          <p:sp>
            <p:nvSpPr>
              <p:cNvPr id="2308" name="Text Box 34"/>
              <p:cNvSpPr txBox="1">
                <a:spLocks noChangeArrowheads="1"/>
              </p:cNvSpPr>
              <p:nvPr/>
            </p:nvSpPr>
            <p:spPr bwMode="auto">
              <a:xfrm>
                <a:off x="2120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8</a:t>
                </a:r>
              </a:p>
            </p:txBody>
          </p:sp>
          <p:sp>
            <p:nvSpPr>
              <p:cNvPr id="2309" name="Text Box 35"/>
              <p:cNvSpPr txBox="1">
                <a:spLocks noChangeArrowheads="1"/>
              </p:cNvSpPr>
              <p:nvPr/>
            </p:nvSpPr>
            <p:spPr bwMode="auto">
              <a:xfrm>
                <a:off x="2255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9</a:t>
                </a:r>
              </a:p>
            </p:txBody>
          </p:sp>
          <p:sp>
            <p:nvSpPr>
              <p:cNvPr id="2310" name="Text Box 36"/>
              <p:cNvSpPr txBox="1">
                <a:spLocks noChangeArrowheads="1"/>
              </p:cNvSpPr>
              <p:nvPr/>
            </p:nvSpPr>
            <p:spPr bwMode="auto">
              <a:xfrm>
                <a:off x="2371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10</a:t>
                </a:r>
              </a:p>
            </p:txBody>
          </p:sp>
          <p:sp>
            <p:nvSpPr>
              <p:cNvPr id="2311" name="Text Box 37"/>
              <p:cNvSpPr txBox="1">
                <a:spLocks noChangeArrowheads="1"/>
              </p:cNvSpPr>
              <p:nvPr/>
            </p:nvSpPr>
            <p:spPr bwMode="auto">
              <a:xfrm>
                <a:off x="2507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11</a:t>
                </a:r>
              </a:p>
            </p:txBody>
          </p:sp>
          <p:sp>
            <p:nvSpPr>
              <p:cNvPr id="2312" name="Text Box 38"/>
              <p:cNvSpPr txBox="1">
                <a:spLocks noChangeArrowheads="1"/>
              </p:cNvSpPr>
              <p:nvPr/>
            </p:nvSpPr>
            <p:spPr bwMode="auto">
              <a:xfrm>
                <a:off x="2644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12</a:t>
                </a:r>
              </a:p>
            </p:txBody>
          </p:sp>
        </p:grpSp>
        <p:grpSp>
          <p:nvGrpSpPr>
            <p:cNvPr id="2292" name="Group 39"/>
            <p:cNvGrpSpPr>
              <a:grpSpLocks/>
            </p:cNvGrpSpPr>
            <p:nvPr/>
          </p:nvGrpSpPr>
          <p:grpSpPr bwMode="auto">
            <a:xfrm>
              <a:off x="313" y="1056"/>
              <a:ext cx="64" cy="882"/>
              <a:chOff x="572" y="782"/>
              <a:chExt cx="64" cy="1644"/>
            </a:xfrm>
          </p:grpSpPr>
          <p:sp>
            <p:nvSpPr>
              <p:cNvPr id="2293" name="Text Box 40"/>
              <p:cNvSpPr txBox="1">
                <a:spLocks noChangeArrowheads="1"/>
              </p:cNvSpPr>
              <p:nvPr/>
            </p:nvSpPr>
            <p:spPr bwMode="auto">
              <a:xfrm>
                <a:off x="572" y="782"/>
                <a:ext cx="64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A</a:t>
                </a:r>
              </a:p>
            </p:txBody>
          </p:sp>
          <p:sp>
            <p:nvSpPr>
              <p:cNvPr id="2294" name="Text Box 41"/>
              <p:cNvSpPr txBox="1">
                <a:spLocks noChangeArrowheads="1"/>
              </p:cNvSpPr>
              <p:nvPr/>
            </p:nvSpPr>
            <p:spPr bwMode="auto">
              <a:xfrm>
                <a:off x="590" y="1026"/>
                <a:ext cx="4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B</a:t>
                </a:r>
              </a:p>
            </p:txBody>
          </p:sp>
          <p:sp>
            <p:nvSpPr>
              <p:cNvPr id="2295" name="Text Box 42"/>
              <p:cNvSpPr txBox="1">
                <a:spLocks noChangeArrowheads="1"/>
              </p:cNvSpPr>
              <p:nvPr/>
            </p:nvSpPr>
            <p:spPr bwMode="auto">
              <a:xfrm>
                <a:off x="590" y="1237"/>
                <a:ext cx="46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C</a:t>
                </a:r>
              </a:p>
            </p:txBody>
          </p:sp>
          <p:sp>
            <p:nvSpPr>
              <p:cNvPr id="2296" name="Text Box 43"/>
              <p:cNvSpPr txBox="1">
                <a:spLocks noChangeArrowheads="1"/>
              </p:cNvSpPr>
              <p:nvPr/>
            </p:nvSpPr>
            <p:spPr bwMode="auto">
              <a:xfrm>
                <a:off x="590" y="1442"/>
                <a:ext cx="46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D</a:t>
                </a:r>
              </a:p>
            </p:txBody>
          </p:sp>
          <p:sp>
            <p:nvSpPr>
              <p:cNvPr id="2297" name="Text Box 44"/>
              <p:cNvSpPr txBox="1">
                <a:spLocks noChangeArrowheads="1"/>
              </p:cNvSpPr>
              <p:nvPr/>
            </p:nvSpPr>
            <p:spPr bwMode="auto">
              <a:xfrm>
                <a:off x="593" y="1654"/>
                <a:ext cx="43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E</a:t>
                </a:r>
              </a:p>
            </p:txBody>
          </p:sp>
          <p:sp>
            <p:nvSpPr>
              <p:cNvPr id="2298" name="Text Box 45"/>
              <p:cNvSpPr txBox="1">
                <a:spLocks noChangeArrowheads="1"/>
              </p:cNvSpPr>
              <p:nvPr/>
            </p:nvSpPr>
            <p:spPr bwMode="auto">
              <a:xfrm>
                <a:off x="597" y="1863"/>
                <a:ext cx="39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F</a:t>
                </a:r>
              </a:p>
            </p:txBody>
          </p:sp>
          <p:sp>
            <p:nvSpPr>
              <p:cNvPr id="2299" name="Text Box 46"/>
              <p:cNvSpPr txBox="1">
                <a:spLocks noChangeArrowheads="1"/>
              </p:cNvSpPr>
              <p:nvPr/>
            </p:nvSpPr>
            <p:spPr bwMode="auto">
              <a:xfrm>
                <a:off x="586" y="2076"/>
                <a:ext cx="50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G</a:t>
                </a:r>
              </a:p>
            </p:txBody>
          </p:sp>
          <p:sp>
            <p:nvSpPr>
              <p:cNvPr id="2300" name="Text Box 47"/>
              <p:cNvSpPr txBox="1">
                <a:spLocks noChangeArrowheads="1"/>
              </p:cNvSpPr>
              <p:nvPr/>
            </p:nvSpPr>
            <p:spPr bwMode="auto">
              <a:xfrm>
                <a:off x="590" y="2282"/>
                <a:ext cx="4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H</a:t>
                </a:r>
              </a:p>
            </p:txBody>
          </p:sp>
        </p:grpSp>
      </p:grpSp>
      <p:sp>
        <p:nvSpPr>
          <p:cNvPr id="2053" name="Text Box 15"/>
          <p:cNvSpPr txBox="1">
            <a:spLocks noChangeArrowheads="1"/>
          </p:cNvSpPr>
          <p:nvPr/>
        </p:nvSpPr>
        <p:spPr bwMode="auto">
          <a:xfrm>
            <a:off x="473075" y="3152775"/>
            <a:ext cx="147638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>
                <a:solidFill>
                  <a:srgbClr val="FF0000"/>
                </a:solidFill>
              </a:rPr>
              <a:t>L2</a:t>
            </a:r>
          </a:p>
        </p:txBody>
      </p:sp>
      <p:grpSp>
        <p:nvGrpSpPr>
          <p:cNvPr id="2054" name="Group 284"/>
          <p:cNvGrpSpPr>
            <a:grpSpLocks/>
          </p:cNvGrpSpPr>
          <p:nvPr/>
        </p:nvGrpSpPr>
        <p:grpSpPr bwMode="auto">
          <a:xfrm>
            <a:off x="476250" y="3171825"/>
            <a:ext cx="2376488" cy="1565275"/>
            <a:chOff x="300" y="1986"/>
            <a:chExt cx="1497" cy="986"/>
          </a:xfrm>
        </p:grpSpPr>
        <p:pic>
          <p:nvPicPr>
            <p:cNvPr id="2265" name="Picture 6" descr="LATCA XET P2"/>
            <p:cNvPicPr preferRelativeResize="0">
              <a:picLocks noChangeAspect="1" noChangeArrowheads="1"/>
            </p:cNvPicPr>
            <p:nvPr/>
          </p:nvPicPr>
          <p:blipFill>
            <a:blip r:embed="rId3">
              <a:lum bright="2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1" t="1282" b="1282"/>
            <a:stretch>
              <a:fillRect/>
            </a:stretch>
          </p:blipFill>
          <p:spPr bwMode="auto">
            <a:xfrm>
              <a:off x="389" y="2060"/>
              <a:ext cx="1408" cy="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66" name="Rectangle 48"/>
            <p:cNvSpPr>
              <a:spLocks noChangeArrowheads="1"/>
            </p:cNvSpPr>
            <p:nvPr/>
          </p:nvSpPr>
          <p:spPr bwMode="auto">
            <a:xfrm>
              <a:off x="390" y="2063"/>
              <a:ext cx="1406" cy="907"/>
            </a:xfrm>
            <a:prstGeom prst="rect">
              <a:avLst/>
            </a:prstGeom>
            <a:noFill/>
            <a:ln w="127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267" name="Group 49"/>
            <p:cNvGrpSpPr>
              <a:grpSpLocks/>
            </p:cNvGrpSpPr>
            <p:nvPr/>
          </p:nvGrpSpPr>
          <p:grpSpPr bwMode="auto">
            <a:xfrm>
              <a:off x="436" y="1986"/>
              <a:ext cx="1340" cy="77"/>
              <a:chOff x="1164" y="641"/>
              <a:chExt cx="1564" cy="77"/>
            </a:xfrm>
          </p:grpSpPr>
          <p:sp>
            <p:nvSpPr>
              <p:cNvPr id="2277" name="Text Box 50"/>
              <p:cNvSpPr txBox="1">
                <a:spLocks noChangeArrowheads="1"/>
              </p:cNvSpPr>
              <p:nvPr/>
            </p:nvSpPr>
            <p:spPr bwMode="auto">
              <a:xfrm>
                <a:off x="1164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</a:t>
                </a:r>
              </a:p>
            </p:txBody>
          </p:sp>
          <p:sp>
            <p:nvSpPr>
              <p:cNvPr id="2278" name="Text Box 51"/>
              <p:cNvSpPr txBox="1">
                <a:spLocks noChangeArrowheads="1"/>
              </p:cNvSpPr>
              <p:nvPr/>
            </p:nvSpPr>
            <p:spPr bwMode="auto">
              <a:xfrm>
                <a:off x="1299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2</a:t>
                </a:r>
              </a:p>
            </p:txBody>
          </p:sp>
          <p:sp>
            <p:nvSpPr>
              <p:cNvPr id="2279" name="Text Box 52"/>
              <p:cNvSpPr txBox="1">
                <a:spLocks noChangeArrowheads="1"/>
              </p:cNvSpPr>
              <p:nvPr/>
            </p:nvSpPr>
            <p:spPr bwMode="auto">
              <a:xfrm>
                <a:off x="1437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3</a:t>
                </a:r>
              </a:p>
            </p:txBody>
          </p:sp>
          <p:sp>
            <p:nvSpPr>
              <p:cNvPr id="2280" name="Text Box 53"/>
              <p:cNvSpPr txBox="1">
                <a:spLocks noChangeArrowheads="1"/>
              </p:cNvSpPr>
              <p:nvPr/>
            </p:nvSpPr>
            <p:spPr bwMode="auto">
              <a:xfrm>
                <a:off x="1571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4</a:t>
                </a:r>
              </a:p>
            </p:txBody>
          </p:sp>
          <p:sp>
            <p:nvSpPr>
              <p:cNvPr id="2281" name="Text Box 54"/>
              <p:cNvSpPr txBox="1">
                <a:spLocks noChangeArrowheads="1"/>
              </p:cNvSpPr>
              <p:nvPr/>
            </p:nvSpPr>
            <p:spPr bwMode="auto">
              <a:xfrm>
                <a:off x="1708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5</a:t>
                </a:r>
              </a:p>
            </p:txBody>
          </p:sp>
          <p:sp>
            <p:nvSpPr>
              <p:cNvPr id="2282" name="Text Box 55"/>
              <p:cNvSpPr txBox="1">
                <a:spLocks noChangeArrowheads="1"/>
              </p:cNvSpPr>
              <p:nvPr/>
            </p:nvSpPr>
            <p:spPr bwMode="auto">
              <a:xfrm>
                <a:off x="1843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6</a:t>
                </a:r>
              </a:p>
            </p:txBody>
          </p:sp>
          <p:sp>
            <p:nvSpPr>
              <p:cNvPr id="2283" name="Text Box 56"/>
              <p:cNvSpPr txBox="1">
                <a:spLocks noChangeArrowheads="1"/>
              </p:cNvSpPr>
              <p:nvPr/>
            </p:nvSpPr>
            <p:spPr bwMode="auto">
              <a:xfrm>
                <a:off x="1983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7</a:t>
                </a:r>
              </a:p>
            </p:txBody>
          </p:sp>
          <p:sp>
            <p:nvSpPr>
              <p:cNvPr id="2284" name="Text Box 57"/>
              <p:cNvSpPr txBox="1">
                <a:spLocks noChangeArrowheads="1"/>
              </p:cNvSpPr>
              <p:nvPr/>
            </p:nvSpPr>
            <p:spPr bwMode="auto">
              <a:xfrm>
                <a:off x="2120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8</a:t>
                </a:r>
              </a:p>
            </p:txBody>
          </p:sp>
          <p:sp>
            <p:nvSpPr>
              <p:cNvPr id="2285" name="Text Box 58"/>
              <p:cNvSpPr txBox="1">
                <a:spLocks noChangeArrowheads="1"/>
              </p:cNvSpPr>
              <p:nvPr/>
            </p:nvSpPr>
            <p:spPr bwMode="auto">
              <a:xfrm>
                <a:off x="2255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9</a:t>
                </a:r>
              </a:p>
            </p:txBody>
          </p:sp>
          <p:sp>
            <p:nvSpPr>
              <p:cNvPr id="2286" name="Text Box 59"/>
              <p:cNvSpPr txBox="1">
                <a:spLocks noChangeArrowheads="1"/>
              </p:cNvSpPr>
              <p:nvPr/>
            </p:nvSpPr>
            <p:spPr bwMode="auto">
              <a:xfrm>
                <a:off x="2371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10</a:t>
                </a:r>
              </a:p>
            </p:txBody>
          </p:sp>
          <p:sp>
            <p:nvSpPr>
              <p:cNvPr id="2287" name="Text Box 60"/>
              <p:cNvSpPr txBox="1">
                <a:spLocks noChangeArrowheads="1"/>
              </p:cNvSpPr>
              <p:nvPr/>
            </p:nvSpPr>
            <p:spPr bwMode="auto">
              <a:xfrm>
                <a:off x="2507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11</a:t>
                </a:r>
              </a:p>
            </p:txBody>
          </p:sp>
          <p:sp>
            <p:nvSpPr>
              <p:cNvPr id="2288" name="Text Box 61"/>
              <p:cNvSpPr txBox="1">
                <a:spLocks noChangeArrowheads="1"/>
              </p:cNvSpPr>
              <p:nvPr/>
            </p:nvSpPr>
            <p:spPr bwMode="auto">
              <a:xfrm>
                <a:off x="2644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12</a:t>
                </a:r>
              </a:p>
            </p:txBody>
          </p:sp>
        </p:grpSp>
        <p:grpSp>
          <p:nvGrpSpPr>
            <p:cNvPr id="2268" name="Group 62"/>
            <p:cNvGrpSpPr>
              <a:grpSpLocks/>
            </p:cNvGrpSpPr>
            <p:nvPr/>
          </p:nvGrpSpPr>
          <p:grpSpPr bwMode="auto">
            <a:xfrm>
              <a:off x="300" y="2063"/>
              <a:ext cx="64" cy="882"/>
              <a:chOff x="572" y="782"/>
              <a:chExt cx="64" cy="1644"/>
            </a:xfrm>
          </p:grpSpPr>
          <p:sp>
            <p:nvSpPr>
              <p:cNvPr id="2269" name="Text Box 63"/>
              <p:cNvSpPr txBox="1">
                <a:spLocks noChangeArrowheads="1"/>
              </p:cNvSpPr>
              <p:nvPr/>
            </p:nvSpPr>
            <p:spPr bwMode="auto">
              <a:xfrm>
                <a:off x="572" y="782"/>
                <a:ext cx="64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A</a:t>
                </a:r>
              </a:p>
            </p:txBody>
          </p:sp>
          <p:sp>
            <p:nvSpPr>
              <p:cNvPr id="2270" name="Text Box 64"/>
              <p:cNvSpPr txBox="1">
                <a:spLocks noChangeArrowheads="1"/>
              </p:cNvSpPr>
              <p:nvPr/>
            </p:nvSpPr>
            <p:spPr bwMode="auto">
              <a:xfrm>
                <a:off x="590" y="1026"/>
                <a:ext cx="4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B</a:t>
                </a:r>
              </a:p>
            </p:txBody>
          </p:sp>
          <p:sp>
            <p:nvSpPr>
              <p:cNvPr id="2271" name="Text Box 65"/>
              <p:cNvSpPr txBox="1">
                <a:spLocks noChangeArrowheads="1"/>
              </p:cNvSpPr>
              <p:nvPr/>
            </p:nvSpPr>
            <p:spPr bwMode="auto">
              <a:xfrm>
                <a:off x="590" y="1237"/>
                <a:ext cx="46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C</a:t>
                </a:r>
              </a:p>
            </p:txBody>
          </p:sp>
          <p:sp>
            <p:nvSpPr>
              <p:cNvPr id="2272" name="Text Box 66"/>
              <p:cNvSpPr txBox="1">
                <a:spLocks noChangeArrowheads="1"/>
              </p:cNvSpPr>
              <p:nvPr/>
            </p:nvSpPr>
            <p:spPr bwMode="auto">
              <a:xfrm>
                <a:off x="590" y="1442"/>
                <a:ext cx="46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D</a:t>
                </a:r>
              </a:p>
            </p:txBody>
          </p:sp>
          <p:sp>
            <p:nvSpPr>
              <p:cNvPr id="2273" name="Text Box 67"/>
              <p:cNvSpPr txBox="1">
                <a:spLocks noChangeArrowheads="1"/>
              </p:cNvSpPr>
              <p:nvPr/>
            </p:nvSpPr>
            <p:spPr bwMode="auto">
              <a:xfrm>
                <a:off x="593" y="1654"/>
                <a:ext cx="43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E</a:t>
                </a:r>
              </a:p>
            </p:txBody>
          </p:sp>
          <p:sp>
            <p:nvSpPr>
              <p:cNvPr id="2274" name="Text Box 68"/>
              <p:cNvSpPr txBox="1">
                <a:spLocks noChangeArrowheads="1"/>
              </p:cNvSpPr>
              <p:nvPr/>
            </p:nvSpPr>
            <p:spPr bwMode="auto">
              <a:xfrm>
                <a:off x="597" y="1863"/>
                <a:ext cx="39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F</a:t>
                </a:r>
              </a:p>
            </p:txBody>
          </p:sp>
          <p:sp>
            <p:nvSpPr>
              <p:cNvPr id="2275" name="Text Box 69"/>
              <p:cNvSpPr txBox="1">
                <a:spLocks noChangeArrowheads="1"/>
              </p:cNvSpPr>
              <p:nvPr/>
            </p:nvSpPr>
            <p:spPr bwMode="auto">
              <a:xfrm>
                <a:off x="586" y="2076"/>
                <a:ext cx="50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G</a:t>
                </a:r>
              </a:p>
            </p:txBody>
          </p:sp>
          <p:sp>
            <p:nvSpPr>
              <p:cNvPr id="2276" name="Text Box 70"/>
              <p:cNvSpPr txBox="1">
                <a:spLocks noChangeArrowheads="1"/>
              </p:cNvSpPr>
              <p:nvPr/>
            </p:nvSpPr>
            <p:spPr bwMode="auto">
              <a:xfrm>
                <a:off x="590" y="2282"/>
                <a:ext cx="4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H</a:t>
                </a:r>
              </a:p>
            </p:txBody>
          </p:sp>
        </p:grpSp>
      </p:grpSp>
      <p:sp>
        <p:nvSpPr>
          <p:cNvPr id="2055" name="Text Box 16"/>
          <p:cNvSpPr txBox="1">
            <a:spLocks noChangeArrowheads="1"/>
          </p:cNvSpPr>
          <p:nvPr/>
        </p:nvSpPr>
        <p:spPr bwMode="auto">
          <a:xfrm>
            <a:off x="473075" y="4808538"/>
            <a:ext cx="147638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>
                <a:solidFill>
                  <a:srgbClr val="FF0000"/>
                </a:solidFill>
              </a:rPr>
              <a:t>L3</a:t>
            </a:r>
          </a:p>
        </p:txBody>
      </p:sp>
      <p:grpSp>
        <p:nvGrpSpPr>
          <p:cNvPr id="2056" name="Group 285"/>
          <p:cNvGrpSpPr>
            <a:grpSpLocks/>
          </p:cNvGrpSpPr>
          <p:nvPr/>
        </p:nvGrpSpPr>
        <p:grpSpPr bwMode="auto">
          <a:xfrm>
            <a:off x="476250" y="4829175"/>
            <a:ext cx="2381250" cy="1563688"/>
            <a:chOff x="340" y="3004"/>
            <a:chExt cx="1500" cy="985"/>
          </a:xfrm>
        </p:grpSpPr>
        <p:pic>
          <p:nvPicPr>
            <p:cNvPr id="2241" name="Picture 7" descr="LATCA XET P3"/>
            <p:cNvPicPr preferRelativeResize="0">
              <a:picLocks noChangeAspect="1" noChangeArrowheads="1"/>
            </p:cNvPicPr>
            <p:nvPr/>
          </p:nvPicPr>
          <p:blipFill>
            <a:blip r:embed="rId4">
              <a:lum bright="24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0" t="2467" b="3905"/>
            <a:stretch>
              <a:fillRect/>
            </a:stretch>
          </p:blipFill>
          <p:spPr bwMode="auto">
            <a:xfrm>
              <a:off x="429" y="3078"/>
              <a:ext cx="1411" cy="9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42" name="Rectangle 71"/>
            <p:cNvSpPr>
              <a:spLocks noChangeArrowheads="1"/>
            </p:cNvSpPr>
            <p:nvPr/>
          </p:nvSpPr>
          <p:spPr bwMode="auto">
            <a:xfrm>
              <a:off x="430" y="3081"/>
              <a:ext cx="1406" cy="907"/>
            </a:xfrm>
            <a:prstGeom prst="rect">
              <a:avLst/>
            </a:prstGeom>
            <a:noFill/>
            <a:ln w="127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243" name="Group 72"/>
            <p:cNvGrpSpPr>
              <a:grpSpLocks/>
            </p:cNvGrpSpPr>
            <p:nvPr/>
          </p:nvGrpSpPr>
          <p:grpSpPr bwMode="auto">
            <a:xfrm>
              <a:off x="476" y="3004"/>
              <a:ext cx="1340" cy="77"/>
              <a:chOff x="1164" y="641"/>
              <a:chExt cx="1564" cy="77"/>
            </a:xfrm>
          </p:grpSpPr>
          <p:sp>
            <p:nvSpPr>
              <p:cNvPr id="2253" name="Text Box 73"/>
              <p:cNvSpPr txBox="1">
                <a:spLocks noChangeArrowheads="1"/>
              </p:cNvSpPr>
              <p:nvPr/>
            </p:nvSpPr>
            <p:spPr bwMode="auto">
              <a:xfrm>
                <a:off x="1164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</a:t>
                </a:r>
              </a:p>
            </p:txBody>
          </p:sp>
          <p:sp>
            <p:nvSpPr>
              <p:cNvPr id="2254" name="Text Box 74"/>
              <p:cNvSpPr txBox="1">
                <a:spLocks noChangeArrowheads="1"/>
              </p:cNvSpPr>
              <p:nvPr/>
            </p:nvSpPr>
            <p:spPr bwMode="auto">
              <a:xfrm>
                <a:off x="1299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2</a:t>
                </a:r>
              </a:p>
            </p:txBody>
          </p:sp>
          <p:sp>
            <p:nvSpPr>
              <p:cNvPr id="2255" name="Text Box 75"/>
              <p:cNvSpPr txBox="1">
                <a:spLocks noChangeArrowheads="1"/>
              </p:cNvSpPr>
              <p:nvPr/>
            </p:nvSpPr>
            <p:spPr bwMode="auto">
              <a:xfrm>
                <a:off x="1437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3</a:t>
                </a:r>
              </a:p>
            </p:txBody>
          </p:sp>
          <p:sp>
            <p:nvSpPr>
              <p:cNvPr id="2256" name="Text Box 76"/>
              <p:cNvSpPr txBox="1">
                <a:spLocks noChangeArrowheads="1"/>
              </p:cNvSpPr>
              <p:nvPr/>
            </p:nvSpPr>
            <p:spPr bwMode="auto">
              <a:xfrm>
                <a:off x="1571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4</a:t>
                </a:r>
              </a:p>
            </p:txBody>
          </p:sp>
          <p:sp>
            <p:nvSpPr>
              <p:cNvPr id="2257" name="Text Box 77"/>
              <p:cNvSpPr txBox="1">
                <a:spLocks noChangeArrowheads="1"/>
              </p:cNvSpPr>
              <p:nvPr/>
            </p:nvSpPr>
            <p:spPr bwMode="auto">
              <a:xfrm>
                <a:off x="1708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5</a:t>
                </a:r>
              </a:p>
            </p:txBody>
          </p:sp>
          <p:sp>
            <p:nvSpPr>
              <p:cNvPr id="2258" name="Text Box 78"/>
              <p:cNvSpPr txBox="1">
                <a:spLocks noChangeArrowheads="1"/>
              </p:cNvSpPr>
              <p:nvPr/>
            </p:nvSpPr>
            <p:spPr bwMode="auto">
              <a:xfrm>
                <a:off x="1843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6</a:t>
                </a:r>
              </a:p>
            </p:txBody>
          </p:sp>
          <p:sp>
            <p:nvSpPr>
              <p:cNvPr id="2259" name="Text Box 79"/>
              <p:cNvSpPr txBox="1">
                <a:spLocks noChangeArrowheads="1"/>
              </p:cNvSpPr>
              <p:nvPr/>
            </p:nvSpPr>
            <p:spPr bwMode="auto">
              <a:xfrm>
                <a:off x="1983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7</a:t>
                </a:r>
              </a:p>
            </p:txBody>
          </p:sp>
          <p:sp>
            <p:nvSpPr>
              <p:cNvPr id="2260" name="Text Box 80"/>
              <p:cNvSpPr txBox="1">
                <a:spLocks noChangeArrowheads="1"/>
              </p:cNvSpPr>
              <p:nvPr/>
            </p:nvSpPr>
            <p:spPr bwMode="auto">
              <a:xfrm>
                <a:off x="2120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8</a:t>
                </a:r>
              </a:p>
            </p:txBody>
          </p:sp>
          <p:sp>
            <p:nvSpPr>
              <p:cNvPr id="2261" name="Text Box 81"/>
              <p:cNvSpPr txBox="1">
                <a:spLocks noChangeArrowheads="1"/>
              </p:cNvSpPr>
              <p:nvPr/>
            </p:nvSpPr>
            <p:spPr bwMode="auto">
              <a:xfrm>
                <a:off x="2255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9</a:t>
                </a:r>
              </a:p>
            </p:txBody>
          </p:sp>
          <p:sp>
            <p:nvSpPr>
              <p:cNvPr id="2262" name="Text Box 82"/>
              <p:cNvSpPr txBox="1">
                <a:spLocks noChangeArrowheads="1"/>
              </p:cNvSpPr>
              <p:nvPr/>
            </p:nvSpPr>
            <p:spPr bwMode="auto">
              <a:xfrm>
                <a:off x="2371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10</a:t>
                </a:r>
              </a:p>
            </p:txBody>
          </p:sp>
          <p:sp>
            <p:nvSpPr>
              <p:cNvPr id="2263" name="Text Box 83"/>
              <p:cNvSpPr txBox="1">
                <a:spLocks noChangeArrowheads="1"/>
              </p:cNvSpPr>
              <p:nvPr/>
            </p:nvSpPr>
            <p:spPr bwMode="auto">
              <a:xfrm>
                <a:off x="2507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11</a:t>
                </a:r>
              </a:p>
            </p:txBody>
          </p:sp>
          <p:sp>
            <p:nvSpPr>
              <p:cNvPr id="2264" name="Text Box 84"/>
              <p:cNvSpPr txBox="1">
                <a:spLocks noChangeArrowheads="1"/>
              </p:cNvSpPr>
              <p:nvPr/>
            </p:nvSpPr>
            <p:spPr bwMode="auto">
              <a:xfrm>
                <a:off x="2644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12</a:t>
                </a:r>
              </a:p>
            </p:txBody>
          </p:sp>
        </p:grpSp>
        <p:grpSp>
          <p:nvGrpSpPr>
            <p:cNvPr id="2244" name="Group 85"/>
            <p:cNvGrpSpPr>
              <a:grpSpLocks/>
            </p:cNvGrpSpPr>
            <p:nvPr/>
          </p:nvGrpSpPr>
          <p:grpSpPr bwMode="auto">
            <a:xfrm>
              <a:off x="340" y="3081"/>
              <a:ext cx="64" cy="882"/>
              <a:chOff x="572" y="782"/>
              <a:chExt cx="64" cy="1644"/>
            </a:xfrm>
          </p:grpSpPr>
          <p:sp>
            <p:nvSpPr>
              <p:cNvPr id="2245" name="Text Box 86"/>
              <p:cNvSpPr txBox="1">
                <a:spLocks noChangeArrowheads="1"/>
              </p:cNvSpPr>
              <p:nvPr/>
            </p:nvSpPr>
            <p:spPr bwMode="auto">
              <a:xfrm>
                <a:off x="572" y="782"/>
                <a:ext cx="64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A</a:t>
                </a:r>
              </a:p>
            </p:txBody>
          </p:sp>
          <p:sp>
            <p:nvSpPr>
              <p:cNvPr id="2246" name="Text Box 87"/>
              <p:cNvSpPr txBox="1">
                <a:spLocks noChangeArrowheads="1"/>
              </p:cNvSpPr>
              <p:nvPr/>
            </p:nvSpPr>
            <p:spPr bwMode="auto">
              <a:xfrm>
                <a:off x="590" y="1026"/>
                <a:ext cx="4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B</a:t>
                </a:r>
              </a:p>
            </p:txBody>
          </p:sp>
          <p:sp>
            <p:nvSpPr>
              <p:cNvPr id="2247" name="Text Box 88"/>
              <p:cNvSpPr txBox="1">
                <a:spLocks noChangeArrowheads="1"/>
              </p:cNvSpPr>
              <p:nvPr/>
            </p:nvSpPr>
            <p:spPr bwMode="auto">
              <a:xfrm>
                <a:off x="590" y="1237"/>
                <a:ext cx="46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C</a:t>
                </a:r>
              </a:p>
            </p:txBody>
          </p:sp>
          <p:sp>
            <p:nvSpPr>
              <p:cNvPr id="2248" name="Text Box 89"/>
              <p:cNvSpPr txBox="1">
                <a:spLocks noChangeArrowheads="1"/>
              </p:cNvSpPr>
              <p:nvPr/>
            </p:nvSpPr>
            <p:spPr bwMode="auto">
              <a:xfrm>
                <a:off x="590" y="1442"/>
                <a:ext cx="46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D</a:t>
                </a:r>
              </a:p>
            </p:txBody>
          </p:sp>
          <p:sp>
            <p:nvSpPr>
              <p:cNvPr id="2249" name="Text Box 90"/>
              <p:cNvSpPr txBox="1">
                <a:spLocks noChangeArrowheads="1"/>
              </p:cNvSpPr>
              <p:nvPr/>
            </p:nvSpPr>
            <p:spPr bwMode="auto">
              <a:xfrm>
                <a:off x="593" y="1654"/>
                <a:ext cx="43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E</a:t>
                </a:r>
              </a:p>
            </p:txBody>
          </p:sp>
          <p:sp>
            <p:nvSpPr>
              <p:cNvPr id="2250" name="Text Box 91"/>
              <p:cNvSpPr txBox="1">
                <a:spLocks noChangeArrowheads="1"/>
              </p:cNvSpPr>
              <p:nvPr/>
            </p:nvSpPr>
            <p:spPr bwMode="auto">
              <a:xfrm>
                <a:off x="597" y="1863"/>
                <a:ext cx="39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F</a:t>
                </a:r>
              </a:p>
            </p:txBody>
          </p:sp>
          <p:sp>
            <p:nvSpPr>
              <p:cNvPr id="2251" name="Text Box 92"/>
              <p:cNvSpPr txBox="1">
                <a:spLocks noChangeArrowheads="1"/>
              </p:cNvSpPr>
              <p:nvPr/>
            </p:nvSpPr>
            <p:spPr bwMode="auto">
              <a:xfrm>
                <a:off x="586" y="2076"/>
                <a:ext cx="50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G</a:t>
                </a:r>
              </a:p>
            </p:txBody>
          </p:sp>
          <p:sp>
            <p:nvSpPr>
              <p:cNvPr id="2252" name="Text Box 93"/>
              <p:cNvSpPr txBox="1">
                <a:spLocks noChangeArrowheads="1"/>
              </p:cNvSpPr>
              <p:nvPr/>
            </p:nvSpPr>
            <p:spPr bwMode="auto">
              <a:xfrm>
                <a:off x="590" y="2282"/>
                <a:ext cx="4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H</a:t>
                </a:r>
              </a:p>
            </p:txBody>
          </p:sp>
        </p:grpSp>
      </p:grpSp>
      <p:sp>
        <p:nvSpPr>
          <p:cNvPr id="2057" name="Text Box 17"/>
          <p:cNvSpPr txBox="1">
            <a:spLocks noChangeArrowheads="1"/>
          </p:cNvSpPr>
          <p:nvPr/>
        </p:nvSpPr>
        <p:spPr bwMode="auto">
          <a:xfrm>
            <a:off x="473075" y="6465888"/>
            <a:ext cx="147638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>
                <a:solidFill>
                  <a:srgbClr val="FF0000"/>
                </a:solidFill>
              </a:rPr>
              <a:t>L4</a:t>
            </a:r>
          </a:p>
        </p:txBody>
      </p:sp>
      <p:grpSp>
        <p:nvGrpSpPr>
          <p:cNvPr id="2058" name="Group 286"/>
          <p:cNvGrpSpPr>
            <a:grpSpLocks/>
          </p:cNvGrpSpPr>
          <p:nvPr/>
        </p:nvGrpSpPr>
        <p:grpSpPr bwMode="auto">
          <a:xfrm>
            <a:off x="476250" y="6484938"/>
            <a:ext cx="2376488" cy="1563687"/>
            <a:chOff x="313" y="4067"/>
            <a:chExt cx="1497" cy="985"/>
          </a:xfrm>
        </p:grpSpPr>
        <p:pic>
          <p:nvPicPr>
            <p:cNvPr id="2217" name="Picture 8" descr="LATCA XET P4"/>
            <p:cNvPicPr preferRelativeResize="0">
              <a:picLocks noChangeAspect="1" noChangeArrowheads="1"/>
            </p:cNvPicPr>
            <p:nvPr/>
          </p:nvPicPr>
          <p:blipFill>
            <a:blip r:embed="rId5">
              <a:lum bright="3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0" t="961" r="630" b="1923"/>
            <a:stretch>
              <a:fillRect/>
            </a:stretch>
          </p:blipFill>
          <p:spPr bwMode="auto">
            <a:xfrm>
              <a:off x="400" y="4143"/>
              <a:ext cx="1410" cy="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18" name="Rectangle 94"/>
            <p:cNvSpPr>
              <a:spLocks noChangeArrowheads="1"/>
            </p:cNvSpPr>
            <p:nvPr/>
          </p:nvSpPr>
          <p:spPr bwMode="auto">
            <a:xfrm>
              <a:off x="403" y="4144"/>
              <a:ext cx="1406" cy="907"/>
            </a:xfrm>
            <a:prstGeom prst="rect">
              <a:avLst/>
            </a:prstGeom>
            <a:noFill/>
            <a:ln w="127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219" name="Group 95"/>
            <p:cNvGrpSpPr>
              <a:grpSpLocks/>
            </p:cNvGrpSpPr>
            <p:nvPr/>
          </p:nvGrpSpPr>
          <p:grpSpPr bwMode="auto">
            <a:xfrm>
              <a:off x="449" y="4067"/>
              <a:ext cx="1340" cy="77"/>
              <a:chOff x="1164" y="641"/>
              <a:chExt cx="1564" cy="77"/>
            </a:xfrm>
          </p:grpSpPr>
          <p:sp>
            <p:nvSpPr>
              <p:cNvPr id="2229" name="Text Box 96"/>
              <p:cNvSpPr txBox="1">
                <a:spLocks noChangeArrowheads="1"/>
              </p:cNvSpPr>
              <p:nvPr/>
            </p:nvSpPr>
            <p:spPr bwMode="auto">
              <a:xfrm>
                <a:off x="1164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</a:t>
                </a:r>
              </a:p>
            </p:txBody>
          </p:sp>
          <p:sp>
            <p:nvSpPr>
              <p:cNvPr id="2230" name="Text Box 97"/>
              <p:cNvSpPr txBox="1">
                <a:spLocks noChangeArrowheads="1"/>
              </p:cNvSpPr>
              <p:nvPr/>
            </p:nvSpPr>
            <p:spPr bwMode="auto">
              <a:xfrm>
                <a:off x="1299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2</a:t>
                </a:r>
              </a:p>
            </p:txBody>
          </p:sp>
          <p:sp>
            <p:nvSpPr>
              <p:cNvPr id="2231" name="Text Box 98"/>
              <p:cNvSpPr txBox="1">
                <a:spLocks noChangeArrowheads="1"/>
              </p:cNvSpPr>
              <p:nvPr/>
            </p:nvSpPr>
            <p:spPr bwMode="auto">
              <a:xfrm>
                <a:off x="1437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3</a:t>
                </a:r>
              </a:p>
            </p:txBody>
          </p:sp>
          <p:sp>
            <p:nvSpPr>
              <p:cNvPr id="2232" name="Text Box 99"/>
              <p:cNvSpPr txBox="1">
                <a:spLocks noChangeArrowheads="1"/>
              </p:cNvSpPr>
              <p:nvPr/>
            </p:nvSpPr>
            <p:spPr bwMode="auto">
              <a:xfrm>
                <a:off x="1571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4</a:t>
                </a:r>
              </a:p>
            </p:txBody>
          </p:sp>
          <p:sp>
            <p:nvSpPr>
              <p:cNvPr id="2233" name="Text Box 100"/>
              <p:cNvSpPr txBox="1">
                <a:spLocks noChangeArrowheads="1"/>
              </p:cNvSpPr>
              <p:nvPr/>
            </p:nvSpPr>
            <p:spPr bwMode="auto">
              <a:xfrm>
                <a:off x="1708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5</a:t>
                </a:r>
              </a:p>
            </p:txBody>
          </p:sp>
          <p:sp>
            <p:nvSpPr>
              <p:cNvPr id="2234" name="Text Box 101"/>
              <p:cNvSpPr txBox="1">
                <a:spLocks noChangeArrowheads="1"/>
              </p:cNvSpPr>
              <p:nvPr/>
            </p:nvSpPr>
            <p:spPr bwMode="auto">
              <a:xfrm>
                <a:off x="1843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6</a:t>
                </a:r>
              </a:p>
            </p:txBody>
          </p:sp>
          <p:sp>
            <p:nvSpPr>
              <p:cNvPr id="2235" name="Text Box 102"/>
              <p:cNvSpPr txBox="1">
                <a:spLocks noChangeArrowheads="1"/>
              </p:cNvSpPr>
              <p:nvPr/>
            </p:nvSpPr>
            <p:spPr bwMode="auto">
              <a:xfrm>
                <a:off x="1983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7</a:t>
                </a:r>
              </a:p>
            </p:txBody>
          </p:sp>
          <p:sp>
            <p:nvSpPr>
              <p:cNvPr id="2236" name="Text Box 103"/>
              <p:cNvSpPr txBox="1">
                <a:spLocks noChangeArrowheads="1"/>
              </p:cNvSpPr>
              <p:nvPr/>
            </p:nvSpPr>
            <p:spPr bwMode="auto">
              <a:xfrm>
                <a:off x="2120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8</a:t>
                </a:r>
              </a:p>
            </p:txBody>
          </p:sp>
          <p:sp>
            <p:nvSpPr>
              <p:cNvPr id="2237" name="Text Box 104"/>
              <p:cNvSpPr txBox="1">
                <a:spLocks noChangeArrowheads="1"/>
              </p:cNvSpPr>
              <p:nvPr/>
            </p:nvSpPr>
            <p:spPr bwMode="auto">
              <a:xfrm>
                <a:off x="2255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9</a:t>
                </a:r>
              </a:p>
            </p:txBody>
          </p:sp>
          <p:sp>
            <p:nvSpPr>
              <p:cNvPr id="2238" name="Text Box 105"/>
              <p:cNvSpPr txBox="1">
                <a:spLocks noChangeArrowheads="1"/>
              </p:cNvSpPr>
              <p:nvPr/>
            </p:nvSpPr>
            <p:spPr bwMode="auto">
              <a:xfrm>
                <a:off x="2371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10</a:t>
                </a:r>
              </a:p>
            </p:txBody>
          </p:sp>
          <p:sp>
            <p:nvSpPr>
              <p:cNvPr id="2239" name="Text Box 106"/>
              <p:cNvSpPr txBox="1">
                <a:spLocks noChangeArrowheads="1"/>
              </p:cNvSpPr>
              <p:nvPr/>
            </p:nvSpPr>
            <p:spPr bwMode="auto">
              <a:xfrm>
                <a:off x="2507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11</a:t>
                </a:r>
              </a:p>
            </p:txBody>
          </p:sp>
          <p:sp>
            <p:nvSpPr>
              <p:cNvPr id="2240" name="Text Box 107"/>
              <p:cNvSpPr txBox="1">
                <a:spLocks noChangeArrowheads="1"/>
              </p:cNvSpPr>
              <p:nvPr/>
            </p:nvSpPr>
            <p:spPr bwMode="auto">
              <a:xfrm>
                <a:off x="2644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12</a:t>
                </a:r>
              </a:p>
            </p:txBody>
          </p:sp>
        </p:grpSp>
        <p:grpSp>
          <p:nvGrpSpPr>
            <p:cNvPr id="2220" name="Group 108"/>
            <p:cNvGrpSpPr>
              <a:grpSpLocks/>
            </p:cNvGrpSpPr>
            <p:nvPr/>
          </p:nvGrpSpPr>
          <p:grpSpPr bwMode="auto">
            <a:xfrm>
              <a:off x="313" y="4144"/>
              <a:ext cx="64" cy="882"/>
              <a:chOff x="572" y="782"/>
              <a:chExt cx="64" cy="1644"/>
            </a:xfrm>
          </p:grpSpPr>
          <p:sp>
            <p:nvSpPr>
              <p:cNvPr id="2221" name="Text Box 109"/>
              <p:cNvSpPr txBox="1">
                <a:spLocks noChangeArrowheads="1"/>
              </p:cNvSpPr>
              <p:nvPr/>
            </p:nvSpPr>
            <p:spPr bwMode="auto">
              <a:xfrm>
                <a:off x="572" y="782"/>
                <a:ext cx="64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A</a:t>
                </a:r>
              </a:p>
            </p:txBody>
          </p:sp>
          <p:sp>
            <p:nvSpPr>
              <p:cNvPr id="2222" name="Text Box 110"/>
              <p:cNvSpPr txBox="1">
                <a:spLocks noChangeArrowheads="1"/>
              </p:cNvSpPr>
              <p:nvPr/>
            </p:nvSpPr>
            <p:spPr bwMode="auto">
              <a:xfrm>
                <a:off x="590" y="1026"/>
                <a:ext cx="4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B</a:t>
                </a:r>
              </a:p>
            </p:txBody>
          </p:sp>
          <p:sp>
            <p:nvSpPr>
              <p:cNvPr id="2223" name="Text Box 111"/>
              <p:cNvSpPr txBox="1">
                <a:spLocks noChangeArrowheads="1"/>
              </p:cNvSpPr>
              <p:nvPr/>
            </p:nvSpPr>
            <p:spPr bwMode="auto">
              <a:xfrm>
                <a:off x="590" y="1237"/>
                <a:ext cx="46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C</a:t>
                </a:r>
              </a:p>
            </p:txBody>
          </p:sp>
          <p:sp>
            <p:nvSpPr>
              <p:cNvPr id="2224" name="Text Box 112"/>
              <p:cNvSpPr txBox="1">
                <a:spLocks noChangeArrowheads="1"/>
              </p:cNvSpPr>
              <p:nvPr/>
            </p:nvSpPr>
            <p:spPr bwMode="auto">
              <a:xfrm>
                <a:off x="590" y="1442"/>
                <a:ext cx="46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D</a:t>
                </a:r>
              </a:p>
            </p:txBody>
          </p:sp>
          <p:sp>
            <p:nvSpPr>
              <p:cNvPr id="2225" name="Text Box 113"/>
              <p:cNvSpPr txBox="1">
                <a:spLocks noChangeArrowheads="1"/>
              </p:cNvSpPr>
              <p:nvPr/>
            </p:nvSpPr>
            <p:spPr bwMode="auto">
              <a:xfrm>
                <a:off x="593" y="1654"/>
                <a:ext cx="43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E</a:t>
                </a:r>
              </a:p>
            </p:txBody>
          </p:sp>
          <p:sp>
            <p:nvSpPr>
              <p:cNvPr id="2226" name="Text Box 114"/>
              <p:cNvSpPr txBox="1">
                <a:spLocks noChangeArrowheads="1"/>
              </p:cNvSpPr>
              <p:nvPr/>
            </p:nvSpPr>
            <p:spPr bwMode="auto">
              <a:xfrm>
                <a:off x="597" y="1863"/>
                <a:ext cx="39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F</a:t>
                </a:r>
              </a:p>
            </p:txBody>
          </p:sp>
          <p:sp>
            <p:nvSpPr>
              <p:cNvPr id="2227" name="Text Box 115"/>
              <p:cNvSpPr txBox="1">
                <a:spLocks noChangeArrowheads="1"/>
              </p:cNvSpPr>
              <p:nvPr/>
            </p:nvSpPr>
            <p:spPr bwMode="auto">
              <a:xfrm>
                <a:off x="586" y="2076"/>
                <a:ext cx="50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G</a:t>
                </a:r>
              </a:p>
            </p:txBody>
          </p:sp>
          <p:sp>
            <p:nvSpPr>
              <p:cNvPr id="2228" name="Text Box 116"/>
              <p:cNvSpPr txBox="1">
                <a:spLocks noChangeArrowheads="1"/>
              </p:cNvSpPr>
              <p:nvPr/>
            </p:nvSpPr>
            <p:spPr bwMode="auto">
              <a:xfrm>
                <a:off x="590" y="2282"/>
                <a:ext cx="4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H</a:t>
                </a:r>
              </a:p>
            </p:txBody>
          </p:sp>
        </p:grpSp>
      </p:grpSp>
      <p:sp>
        <p:nvSpPr>
          <p:cNvPr id="2059" name="Text Box 18"/>
          <p:cNvSpPr txBox="1">
            <a:spLocks noChangeArrowheads="1"/>
          </p:cNvSpPr>
          <p:nvPr/>
        </p:nvSpPr>
        <p:spPr bwMode="auto">
          <a:xfrm>
            <a:off x="473075" y="8121650"/>
            <a:ext cx="147638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>
                <a:solidFill>
                  <a:srgbClr val="FF0000"/>
                </a:solidFill>
              </a:rPr>
              <a:t>L5</a:t>
            </a:r>
          </a:p>
        </p:txBody>
      </p:sp>
      <p:grpSp>
        <p:nvGrpSpPr>
          <p:cNvPr id="2060" name="Group 287"/>
          <p:cNvGrpSpPr>
            <a:grpSpLocks/>
          </p:cNvGrpSpPr>
          <p:nvPr/>
        </p:nvGrpSpPr>
        <p:grpSpPr bwMode="auto">
          <a:xfrm>
            <a:off x="476250" y="8143875"/>
            <a:ext cx="2378075" cy="1568450"/>
            <a:chOff x="309" y="5101"/>
            <a:chExt cx="1498" cy="988"/>
          </a:xfrm>
        </p:grpSpPr>
        <p:pic>
          <p:nvPicPr>
            <p:cNvPr id="2193" name="Picture 9" descr="LATCA XET P5"/>
            <p:cNvPicPr preferRelativeResize="0">
              <a:picLocks noChangeAspect="1" noChangeArrowheads="1"/>
            </p:cNvPicPr>
            <p:nvPr/>
          </p:nvPicPr>
          <p:blipFill>
            <a:blip r:embed="rId6">
              <a:lum bright="3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68" r="841" b="3232"/>
            <a:stretch>
              <a:fillRect/>
            </a:stretch>
          </p:blipFill>
          <p:spPr bwMode="auto">
            <a:xfrm>
              <a:off x="391" y="5177"/>
              <a:ext cx="1416" cy="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94" name="Rectangle 117"/>
            <p:cNvSpPr>
              <a:spLocks noChangeArrowheads="1"/>
            </p:cNvSpPr>
            <p:nvPr/>
          </p:nvSpPr>
          <p:spPr bwMode="auto">
            <a:xfrm>
              <a:off x="399" y="5178"/>
              <a:ext cx="1406" cy="907"/>
            </a:xfrm>
            <a:prstGeom prst="rect">
              <a:avLst/>
            </a:prstGeom>
            <a:noFill/>
            <a:ln w="127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195" name="Group 118"/>
            <p:cNvGrpSpPr>
              <a:grpSpLocks/>
            </p:cNvGrpSpPr>
            <p:nvPr/>
          </p:nvGrpSpPr>
          <p:grpSpPr bwMode="auto">
            <a:xfrm>
              <a:off x="445" y="5101"/>
              <a:ext cx="1340" cy="77"/>
              <a:chOff x="1164" y="641"/>
              <a:chExt cx="1564" cy="77"/>
            </a:xfrm>
          </p:grpSpPr>
          <p:sp>
            <p:nvSpPr>
              <p:cNvPr id="2205" name="Text Box 119"/>
              <p:cNvSpPr txBox="1">
                <a:spLocks noChangeArrowheads="1"/>
              </p:cNvSpPr>
              <p:nvPr/>
            </p:nvSpPr>
            <p:spPr bwMode="auto">
              <a:xfrm>
                <a:off x="1164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</a:t>
                </a:r>
              </a:p>
            </p:txBody>
          </p:sp>
          <p:sp>
            <p:nvSpPr>
              <p:cNvPr id="2206" name="Text Box 120"/>
              <p:cNvSpPr txBox="1">
                <a:spLocks noChangeArrowheads="1"/>
              </p:cNvSpPr>
              <p:nvPr/>
            </p:nvSpPr>
            <p:spPr bwMode="auto">
              <a:xfrm>
                <a:off x="1299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2</a:t>
                </a:r>
              </a:p>
            </p:txBody>
          </p:sp>
          <p:sp>
            <p:nvSpPr>
              <p:cNvPr id="2207" name="Text Box 121"/>
              <p:cNvSpPr txBox="1">
                <a:spLocks noChangeArrowheads="1"/>
              </p:cNvSpPr>
              <p:nvPr/>
            </p:nvSpPr>
            <p:spPr bwMode="auto">
              <a:xfrm>
                <a:off x="1437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3</a:t>
                </a:r>
              </a:p>
            </p:txBody>
          </p:sp>
          <p:sp>
            <p:nvSpPr>
              <p:cNvPr id="2208" name="Text Box 122"/>
              <p:cNvSpPr txBox="1">
                <a:spLocks noChangeArrowheads="1"/>
              </p:cNvSpPr>
              <p:nvPr/>
            </p:nvSpPr>
            <p:spPr bwMode="auto">
              <a:xfrm>
                <a:off x="1571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4</a:t>
                </a:r>
              </a:p>
            </p:txBody>
          </p:sp>
          <p:sp>
            <p:nvSpPr>
              <p:cNvPr id="2209" name="Text Box 123"/>
              <p:cNvSpPr txBox="1">
                <a:spLocks noChangeArrowheads="1"/>
              </p:cNvSpPr>
              <p:nvPr/>
            </p:nvSpPr>
            <p:spPr bwMode="auto">
              <a:xfrm>
                <a:off x="1708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5</a:t>
                </a:r>
              </a:p>
            </p:txBody>
          </p:sp>
          <p:sp>
            <p:nvSpPr>
              <p:cNvPr id="2210" name="Text Box 124"/>
              <p:cNvSpPr txBox="1">
                <a:spLocks noChangeArrowheads="1"/>
              </p:cNvSpPr>
              <p:nvPr/>
            </p:nvSpPr>
            <p:spPr bwMode="auto">
              <a:xfrm>
                <a:off x="1843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6</a:t>
                </a:r>
              </a:p>
            </p:txBody>
          </p:sp>
          <p:sp>
            <p:nvSpPr>
              <p:cNvPr id="2211" name="Text Box 125"/>
              <p:cNvSpPr txBox="1">
                <a:spLocks noChangeArrowheads="1"/>
              </p:cNvSpPr>
              <p:nvPr/>
            </p:nvSpPr>
            <p:spPr bwMode="auto">
              <a:xfrm>
                <a:off x="1983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7</a:t>
                </a:r>
              </a:p>
            </p:txBody>
          </p:sp>
          <p:sp>
            <p:nvSpPr>
              <p:cNvPr id="2212" name="Text Box 126"/>
              <p:cNvSpPr txBox="1">
                <a:spLocks noChangeArrowheads="1"/>
              </p:cNvSpPr>
              <p:nvPr/>
            </p:nvSpPr>
            <p:spPr bwMode="auto">
              <a:xfrm>
                <a:off x="2120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8</a:t>
                </a:r>
              </a:p>
            </p:txBody>
          </p:sp>
          <p:sp>
            <p:nvSpPr>
              <p:cNvPr id="2213" name="Text Box 127"/>
              <p:cNvSpPr txBox="1">
                <a:spLocks noChangeArrowheads="1"/>
              </p:cNvSpPr>
              <p:nvPr/>
            </p:nvSpPr>
            <p:spPr bwMode="auto">
              <a:xfrm>
                <a:off x="2255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9</a:t>
                </a:r>
              </a:p>
            </p:txBody>
          </p:sp>
          <p:sp>
            <p:nvSpPr>
              <p:cNvPr id="2214" name="Text Box 128"/>
              <p:cNvSpPr txBox="1">
                <a:spLocks noChangeArrowheads="1"/>
              </p:cNvSpPr>
              <p:nvPr/>
            </p:nvSpPr>
            <p:spPr bwMode="auto">
              <a:xfrm>
                <a:off x="2371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10</a:t>
                </a:r>
              </a:p>
            </p:txBody>
          </p:sp>
          <p:sp>
            <p:nvSpPr>
              <p:cNvPr id="2215" name="Text Box 129"/>
              <p:cNvSpPr txBox="1">
                <a:spLocks noChangeArrowheads="1"/>
              </p:cNvSpPr>
              <p:nvPr/>
            </p:nvSpPr>
            <p:spPr bwMode="auto">
              <a:xfrm>
                <a:off x="2507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11</a:t>
                </a:r>
              </a:p>
            </p:txBody>
          </p:sp>
          <p:sp>
            <p:nvSpPr>
              <p:cNvPr id="2216" name="Text Box 130"/>
              <p:cNvSpPr txBox="1">
                <a:spLocks noChangeArrowheads="1"/>
              </p:cNvSpPr>
              <p:nvPr/>
            </p:nvSpPr>
            <p:spPr bwMode="auto">
              <a:xfrm>
                <a:off x="2644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12</a:t>
                </a:r>
              </a:p>
            </p:txBody>
          </p:sp>
        </p:grpSp>
        <p:grpSp>
          <p:nvGrpSpPr>
            <p:cNvPr id="2196" name="Group 131"/>
            <p:cNvGrpSpPr>
              <a:grpSpLocks/>
            </p:cNvGrpSpPr>
            <p:nvPr/>
          </p:nvGrpSpPr>
          <p:grpSpPr bwMode="auto">
            <a:xfrm>
              <a:off x="309" y="5178"/>
              <a:ext cx="64" cy="882"/>
              <a:chOff x="572" y="782"/>
              <a:chExt cx="64" cy="1644"/>
            </a:xfrm>
          </p:grpSpPr>
          <p:sp>
            <p:nvSpPr>
              <p:cNvPr id="2197" name="Text Box 132"/>
              <p:cNvSpPr txBox="1">
                <a:spLocks noChangeArrowheads="1"/>
              </p:cNvSpPr>
              <p:nvPr/>
            </p:nvSpPr>
            <p:spPr bwMode="auto">
              <a:xfrm>
                <a:off x="572" y="782"/>
                <a:ext cx="64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A</a:t>
                </a:r>
              </a:p>
            </p:txBody>
          </p:sp>
          <p:sp>
            <p:nvSpPr>
              <p:cNvPr id="2198" name="Text Box 133"/>
              <p:cNvSpPr txBox="1">
                <a:spLocks noChangeArrowheads="1"/>
              </p:cNvSpPr>
              <p:nvPr/>
            </p:nvSpPr>
            <p:spPr bwMode="auto">
              <a:xfrm>
                <a:off x="590" y="1026"/>
                <a:ext cx="4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B</a:t>
                </a:r>
              </a:p>
            </p:txBody>
          </p:sp>
          <p:sp>
            <p:nvSpPr>
              <p:cNvPr id="2199" name="Text Box 134"/>
              <p:cNvSpPr txBox="1">
                <a:spLocks noChangeArrowheads="1"/>
              </p:cNvSpPr>
              <p:nvPr/>
            </p:nvSpPr>
            <p:spPr bwMode="auto">
              <a:xfrm>
                <a:off x="590" y="1237"/>
                <a:ext cx="46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C</a:t>
                </a:r>
              </a:p>
            </p:txBody>
          </p:sp>
          <p:sp>
            <p:nvSpPr>
              <p:cNvPr id="2200" name="Text Box 135"/>
              <p:cNvSpPr txBox="1">
                <a:spLocks noChangeArrowheads="1"/>
              </p:cNvSpPr>
              <p:nvPr/>
            </p:nvSpPr>
            <p:spPr bwMode="auto">
              <a:xfrm>
                <a:off x="590" y="1442"/>
                <a:ext cx="46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D</a:t>
                </a:r>
              </a:p>
            </p:txBody>
          </p:sp>
          <p:sp>
            <p:nvSpPr>
              <p:cNvPr id="2201" name="Text Box 136"/>
              <p:cNvSpPr txBox="1">
                <a:spLocks noChangeArrowheads="1"/>
              </p:cNvSpPr>
              <p:nvPr/>
            </p:nvSpPr>
            <p:spPr bwMode="auto">
              <a:xfrm>
                <a:off x="593" y="1654"/>
                <a:ext cx="43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E</a:t>
                </a:r>
              </a:p>
            </p:txBody>
          </p:sp>
          <p:sp>
            <p:nvSpPr>
              <p:cNvPr id="2202" name="Text Box 137"/>
              <p:cNvSpPr txBox="1">
                <a:spLocks noChangeArrowheads="1"/>
              </p:cNvSpPr>
              <p:nvPr/>
            </p:nvSpPr>
            <p:spPr bwMode="auto">
              <a:xfrm>
                <a:off x="597" y="1863"/>
                <a:ext cx="39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F</a:t>
                </a:r>
              </a:p>
            </p:txBody>
          </p:sp>
          <p:sp>
            <p:nvSpPr>
              <p:cNvPr id="2203" name="Text Box 138"/>
              <p:cNvSpPr txBox="1">
                <a:spLocks noChangeArrowheads="1"/>
              </p:cNvSpPr>
              <p:nvPr/>
            </p:nvSpPr>
            <p:spPr bwMode="auto">
              <a:xfrm>
                <a:off x="586" y="2076"/>
                <a:ext cx="50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G</a:t>
                </a:r>
              </a:p>
            </p:txBody>
          </p:sp>
          <p:sp>
            <p:nvSpPr>
              <p:cNvPr id="2204" name="Text Box 139"/>
              <p:cNvSpPr txBox="1">
                <a:spLocks noChangeArrowheads="1"/>
              </p:cNvSpPr>
              <p:nvPr/>
            </p:nvSpPr>
            <p:spPr bwMode="auto">
              <a:xfrm>
                <a:off x="590" y="2282"/>
                <a:ext cx="4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H</a:t>
                </a:r>
              </a:p>
            </p:txBody>
          </p:sp>
        </p:grpSp>
      </p:grpSp>
      <p:sp>
        <p:nvSpPr>
          <p:cNvPr id="2061" name="Text Box 23"/>
          <p:cNvSpPr txBox="1">
            <a:spLocks noChangeArrowheads="1"/>
          </p:cNvSpPr>
          <p:nvPr/>
        </p:nvSpPr>
        <p:spPr bwMode="auto">
          <a:xfrm>
            <a:off x="3068638" y="8121650"/>
            <a:ext cx="217487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>
                <a:solidFill>
                  <a:srgbClr val="FF0000"/>
                </a:solidFill>
              </a:rPr>
              <a:t>L10</a:t>
            </a:r>
          </a:p>
        </p:txBody>
      </p:sp>
      <p:grpSp>
        <p:nvGrpSpPr>
          <p:cNvPr id="2062" name="Group 288"/>
          <p:cNvGrpSpPr>
            <a:grpSpLocks/>
          </p:cNvGrpSpPr>
          <p:nvPr/>
        </p:nvGrpSpPr>
        <p:grpSpPr bwMode="auto">
          <a:xfrm>
            <a:off x="3141663" y="8143875"/>
            <a:ext cx="2381250" cy="1562100"/>
            <a:chOff x="2317" y="5051"/>
            <a:chExt cx="1500" cy="984"/>
          </a:xfrm>
        </p:grpSpPr>
        <p:pic>
          <p:nvPicPr>
            <p:cNvPr id="2169" name="Picture 4" descr="LATCA XET P10"/>
            <p:cNvPicPr preferRelativeResize="0">
              <a:picLocks noChangeAspect="1" noChangeArrowheads="1"/>
            </p:cNvPicPr>
            <p:nvPr/>
          </p:nvPicPr>
          <p:blipFill>
            <a:blip r:embed="rId7">
              <a:lum bright="4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74" r="1471" b="2548"/>
            <a:stretch>
              <a:fillRect/>
            </a:stretch>
          </p:blipFill>
          <p:spPr bwMode="auto">
            <a:xfrm>
              <a:off x="2410" y="5127"/>
              <a:ext cx="1407" cy="9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70" name="Rectangle 140"/>
            <p:cNvSpPr>
              <a:spLocks noChangeArrowheads="1"/>
            </p:cNvSpPr>
            <p:nvPr/>
          </p:nvSpPr>
          <p:spPr bwMode="auto">
            <a:xfrm>
              <a:off x="2407" y="5128"/>
              <a:ext cx="1406" cy="907"/>
            </a:xfrm>
            <a:prstGeom prst="rect">
              <a:avLst/>
            </a:prstGeom>
            <a:noFill/>
            <a:ln w="127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171" name="Group 141"/>
            <p:cNvGrpSpPr>
              <a:grpSpLocks/>
            </p:cNvGrpSpPr>
            <p:nvPr/>
          </p:nvGrpSpPr>
          <p:grpSpPr bwMode="auto">
            <a:xfrm>
              <a:off x="2453" y="5051"/>
              <a:ext cx="1340" cy="77"/>
              <a:chOff x="1164" y="641"/>
              <a:chExt cx="1564" cy="77"/>
            </a:xfrm>
          </p:grpSpPr>
          <p:sp>
            <p:nvSpPr>
              <p:cNvPr id="2181" name="Text Box 142"/>
              <p:cNvSpPr txBox="1">
                <a:spLocks noChangeArrowheads="1"/>
              </p:cNvSpPr>
              <p:nvPr/>
            </p:nvSpPr>
            <p:spPr bwMode="auto">
              <a:xfrm>
                <a:off x="1164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</a:t>
                </a:r>
              </a:p>
            </p:txBody>
          </p:sp>
          <p:sp>
            <p:nvSpPr>
              <p:cNvPr id="2182" name="Text Box 143"/>
              <p:cNvSpPr txBox="1">
                <a:spLocks noChangeArrowheads="1"/>
              </p:cNvSpPr>
              <p:nvPr/>
            </p:nvSpPr>
            <p:spPr bwMode="auto">
              <a:xfrm>
                <a:off x="1299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2</a:t>
                </a:r>
              </a:p>
            </p:txBody>
          </p:sp>
          <p:sp>
            <p:nvSpPr>
              <p:cNvPr id="2183" name="Text Box 144"/>
              <p:cNvSpPr txBox="1">
                <a:spLocks noChangeArrowheads="1"/>
              </p:cNvSpPr>
              <p:nvPr/>
            </p:nvSpPr>
            <p:spPr bwMode="auto">
              <a:xfrm>
                <a:off x="1437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3</a:t>
                </a:r>
              </a:p>
            </p:txBody>
          </p:sp>
          <p:sp>
            <p:nvSpPr>
              <p:cNvPr id="2184" name="Text Box 145"/>
              <p:cNvSpPr txBox="1">
                <a:spLocks noChangeArrowheads="1"/>
              </p:cNvSpPr>
              <p:nvPr/>
            </p:nvSpPr>
            <p:spPr bwMode="auto">
              <a:xfrm>
                <a:off x="1571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4</a:t>
                </a:r>
              </a:p>
            </p:txBody>
          </p:sp>
          <p:sp>
            <p:nvSpPr>
              <p:cNvPr id="2185" name="Text Box 146"/>
              <p:cNvSpPr txBox="1">
                <a:spLocks noChangeArrowheads="1"/>
              </p:cNvSpPr>
              <p:nvPr/>
            </p:nvSpPr>
            <p:spPr bwMode="auto">
              <a:xfrm>
                <a:off x="1708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5</a:t>
                </a:r>
              </a:p>
            </p:txBody>
          </p:sp>
          <p:sp>
            <p:nvSpPr>
              <p:cNvPr id="2186" name="Text Box 147"/>
              <p:cNvSpPr txBox="1">
                <a:spLocks noChangeArrowheads="1"/>
              </p:cNvSpPr>
              <p:nvPr/>
            </p:nvSpPr>
            <p:spPr bwMode="auto">
              <a:xfrm>
                <a:off x="1843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6</a:t>
                </a:r>
              </a:p>
            </p:txBody>
          </p:sp>
          <p:sp>
            <p:nvSpPr>
              <p:cNvPr id="2187" name="Text Box 148"/>
              <p:cNvSpPr txBox="1">
                <a:spLocks noChangeArrowheads="1"/>
              </p:cNvSpPr>
              <p:nvPr/>
            </p:nvSpPr>
            <p:spPr bwMode="auto">
              <a:xfrm>
                <a:off x="1983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7</a:t>
                </a:r>
              </a:p>
            </p:txBody>
          </p:sp>
          <p:sp>
            <p:nvSpPr>
              <p:cNvPr id="2188" name="Text Box 149"/>
              <p:cNvSpPr txBox="1">
                <a:spLocks noChangeArrowheads="1"/>
              </p:cNvSpPr>
              <p:nvPr/>
            </p:nvSpPr>
            <p:spPr bwMode="auto">
              <a:xfrm>
                <a:off x="2120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8</a:t>
                </a:r>
              </a:p>
            </p:txBody>
          </p:sp>
          <p:sp>
            <p:nvSpPr>
              <p:cNvPr id="2189" name="Text Box 150"/>
              <p:cNvSpPr txBox="1">
                <a:spLocks noChangeArrowheads="1"/>
              </p:cNvSpPr>
              <p:nvPr/>
            </p:nvSpPr>
            <p:spPr bwMode="auto">
              <a:xfrm>
                <a:off x="2255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9</a:t>
                </a:r>
              </a:p>
            </p:txBody>
          </p:sp>
          <p:sp>
            <p:nvSpPr>
              <p:cNvPr id="2190" name="Text Box 151"/>
              <p:cNvSpPr txBox="1">
                <a:spLocks noChangeArrowheads="1"/>
              </p:cNvSpPr>
              <p:nvPr/>
            </p:nvSpPr>
            <p:spPr bwMode="auto">
              <a:xfrm>
                <a:off x="2371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10</a:t>
                </a:r>
              </a:p>
            </p:txBody>
          </p:sp>
          <p:sp>
            <p:nvSpPr>
              <p:cNvPr id="2191" name="Text Box 152"/>
              <p:cNvSpPr txBox="1">
                <a:spLocks noChangeArrowheads="1"/>
              </p:cNvSpPr>
              <p:nvPr/>
            </p:nvSpPr>
            <p:spPr bwMode="auto">
              <a:xfrm>
                <a:off x="2507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11</a:t>
                </a:r>
              </a:p>
            </p:txBody>
          </p:sp>
          <p:sp>
            <p:nvSpPr>
              <p:cNvPr id="2192" name="Text Box 153"/>
              <p:cNvSpPr txBox="1">
                <a:spLocks noChangeArrowheads="1"/>
              </p:cNvSpPr>
              <p:nvPr/>
            </p:nvSpPr>
            <p:spPr bwMode="auto">
              <a:xfrm>
                <a:off x="2644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12</a:t>
                </a:r>
              </a:p>
            </p:txBody>
          </p:sp>
        </p:grpSp>
        <p:grpSp>
          <p:nvGrpSpPr>
            <p:cNvPr id="2172" name="Group 154"/>
            <p:cNvGrpSpPr>
              <a:grpSpLocks/>
            </p:cNvGrpSpPr>
            <p:nvPr/>
          </p:nvGrpSpPr>
          <p:grpSpPr bwMode="auto">
            <a:xfrm>
              <a:off x="2317" y="5128"/>
              <a:ext cx="64" cy="882"/>
              <a:chOff x="572" y="782"/>
              <a:chExt cx="64" cy="1644"/>
            </a:xfrm>
          </p:grpSpPr>
          <p:sp>
            <p:nvSpPr>
              <p:cNvPr id="2173" name="Text Box 155"/>
              <p:cNvSpPr txBox="1">
                <a:spLocks noChangeArrowheads="1"/>
              </p:cNvSpPr>
              <p:nvPr/>
            </p:nvSpPr>
            <p:spPr bwMode="auto">
              <a:xfrm>
                <a:off x="572" y="782"/>
                <a:ext cx="64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A</a:t>
                </a:r>
              </a:p>
            </p:txBody>
          </p:sp>
          <p:sp>
            <p:nvSpPr>
              <p:cNvPr id="2174" name="Text Box 156"/>
              <p:cNvSpPr txBox="1">
                <a:spLocks noChangeArrowheads="1"/>
              </p:cNvSpPr>
              <p:nvPr/>
            </p:nvSpPr>
            <p:spPr bwMode="auto">
              <a:xfrm>
                <a:off x="590" y="1026"/>
                <a:ext cx="4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B</a:t>
                </a:r>
              </a:p>
            </p:txBody>
          </p:sp>
          <p:sp>
            <p:nvSpPr>
              <p:cNvPr id="2175" name="Text Box 157"/>
              <p:cNvSpPr txBox="1">
                <a:spLocks noChangeArrowheads="1"/>
              </p:cNvSpPr>
              <p:nvPr/>
            </p:nvSpPr>
            <p:spPr bwMode="auto">
              <a:xfrm>
                <a:off x="590" y="1237"/>
                <a:ext cx="46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C</a:t>
                </a:r>
              </a:p>
            </p:txBody>
          </p:sp>
          <p:sp>
            <p:nvSpPr>
              <p:cNvPr id="2176" name="Text Box 158"/>
              <p:cNvSpPr txBox="1">
                <a:spLocks noChangeArrowheads="1"/>
              </p:cNvSpPr>
              <p:nvPr/>
            </p:nvSpPr>
            <p:spPr bwMode="auto">
              <a:xfrm>
                <a:off x="590" y="1442"/>
                <a:ext cx="46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D</a:t>
                </a:r>
              </a:p>
            </p:txBody>
          </p:sp>
          <p:sp>
            <p:nvSpPr>
              <p:cNvPr id="2177" name="Text Box 159"/>
              <p:cNvSpPr txBox="1">
                <a:spLocks noChangeArrowheads="1"/>
              </p:cNvSpPr>
              <p:nvPr/>
            </p:nvSpPr>
            <p:spPr bwMode="auto">
              <a:xfrm>
                <a:off x="593" y="1654"/>
                <a:ext cx="43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E</a:t>
                </a:r>
              </a:p>
            </p:txBody>
          </p:sp>
          <p:sp>
            <p:nvSpPr>
              <p:cNvPr id="2178" name="Text Box 160"/>
              <p:cNvSpPr txBox="1">
                <a:spLocks noChangeArrowheads="1"/>
              </p:cNvSpPr>
              <p:nvPr/>
            </p:nvSpPr>
            <p:spPr bwMode="auto">
              <a:xfrm>
                <a:off x="597" y="1863"/>
                <a:ext cx="39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F</a:t>
                </a:r>
              </a:p>
            </p:txBody>
          </p:sp>
          <p:sp>
            <p:nvSpPr>
              <p:cNvPr id="2179" name="Text Box 161"/>
              <p:cNvSpPr txBox="1">
                <a:spLocks noChangeArrowheads="1"/>
              </p:cNvSpPr>
              <p:nvPr/>
            </p:nvSpPr>
            <p:spPr bwMode="auto">
              <a:xfrm>
                <a:off x="586" y="2076"/>
                <a:ext cx="50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G</a:t>
                </a:r>
              </a:p>
            </p:txBody>
          </p:sp>
          <p:sp>
            <p:nvSpPr>
              <p:cNvPr id="2180" name="Text Box 162"/>
              <p:cNvSpPr txBox="1">
                <a:spLocks noChangeArrowheads="1"/>
              </p:cNvSpPr>
              <p:nvPr/>
            </p:nvSpPr>
            <p:spPr bwMode="auto">
              <a:xfrm>
                <a:off x="590" y="2282"/>
                <a:ext cx="4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H</a:t>
                </a:r>
              </a:p>
            </p:txBody>
          </p:sp>
        </p:grpSp>
      </p:grpSp>
      <p:sp>
        <p:nvSpPr>
          <p:cNvPr id="2063" name="Text Box 22"/>
          <p:cNvSpPr txBox="1">
            <a:spLocks noChangeArrowheads="1"/>
          </p:cNvSpPr>
          <p:nvPr/>
        </p:nvSpPr>
        <p:spPr bwMode="auto">
          <a:xfrm>
            <a:off x="3138488" y="6465888"/>
            <a:ext cx="147637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>
                <a:solidFill>
                  <a:srgbClr val="FF0000"/>
                </a:solidFill>
              </a:rPr>
              <a:t>L9</a:t>
            </a:r>
          </a:p>
        </p:txBody>
      </p:sp>
      <p:grpSp>
        <p:nvGrpSpPr>
          <p:cNvPr id="2064" name="Group 289"/>
          <p:cNvGrpSpPr>
            <a:grpSpLocks/>
          </p:cNvGrpSpPr>
          <p:nvPr/>
        </p:nvGrpSpPr>
        <p:grpSpPr bwMode="auto">
          <a:xfrm>
            <a:off x="3141663" y="6486525"/>
            <a:ext cx="2376487" cy="1562100"/>
            <a:chOff x="2363" y="4073"/>
            <a:chExt cx="1497" cy="984"/>
          </a:xfrm>
        </p:grpSpPr>
        <p:pic>
          <p:nvPicPr>
            <p:cNvPr id="2145" name="Picture 13" descr="LATCA XET P9"/>
            <p:cNvPicPr preferRelativeResize="0">
              <a:picLocks noChangeAspect="1" noChangeArrowheads="1"/>
            </p:cNvPicPr>
            <p:nvPr/>
          </p:nvPicPr>
          <p:blipFill>
            <a:blip r:embed="rId8">
              <a:lum bright="3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1" t="3171" b="635"/>
            <a:stretch>
              <a:fillRect/>
            </a:stretch>
          </p:blipFill>
          <p:spPr bwMode="auto">
            <a:xfrm>
              <a:off x="2452" y="4147"/>
              <a:ext cx="1408" cy="9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46" name="Rectangle 163"/>
            <p:cNvSpPr>
              <a:spLocks noChangeArrowheads="1"/>
            </p:cNvSpPr>
            <p:nvPr/>
          </p:nvSpPr>
          <p:spPr bwMode="auto">
            <a:xfrm>
              <a:off x="2453" y="4150"/>
              <a:ext cx="1406" cy="907"/>
            </a:xfrm>
            <a:prstGeom prst="rect">
              <a:avLst/>
            </a:prstGeom>
            <a:noFill/>
            <a:ln w="127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147" name="Group 164"/>
            <p:cNvGrpSpPr>
              <a:grpSpLocks/>
            </p:cNvGrpSpPr>
            <p:nvPr/>
          </p:nvGrpSpPr>
          <p:grpSpPr bwMode="auto">
            <a:xfrm>
              <a:off x="2499" y="4073"/>
              <a:ext cx="1340" cy="77"/>
              <a:chOff x="1164" y="641"/>
              <a:chExt cx="1564" cy="77"/>
            </a:xfrm>
          </p:grpSpPr>
          <p:sp>
            <p:nvSpPr>
              <p:cNvPr id="2157" name="Text Box 165"/>
              <p:cNvSpPr txBox="1">
                <a:spLocks noChangeArrowheads="1"/>
              </p:cNvSpPr>
              <p:nvPr/>
            </p:nvSpPr>
            <p:spPr bwMode="auto">
              <a:xfrm>
                <a:off x="1164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</a:t>
                </a:r>
              </a:p>
            </p:txBody>
          </p:sp>
          <p:sp>
            <p:nvSpPr>
              <p:cNvPr id="2158" name="Text Box 166"/>
              <p:cNvSpPr txBox="1">
                <a:spLocks noChangeArrowheads="1"/>
              </p:cNvSpPr>
              <p:nvPr/>
            </p:nvSpPr>
            <p:spPr bwMode="auto">
              <a:xfrm>
                <a:off x="1299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2</a:t>
                </a:r>
              </a:p>
            </p:txBody>
          </p:sp>
          <p:sp>
            <p:nvSpPr>
              <p:cNvPr id="2159" name="Text Box 167"/>
              <p:cNvSpPr txBox="1">
                <a:spLocks noChangeArrowheads="1"/>
              </p:cNvSpPr>
              <p:nvPr/>
            </p:nvSpPr>
            <p:spPr bwMode="auto">
              <a:xfrm>
                <a:off x="1437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3</a:t>
                </a:r>
              </a:p>
            </p:txBody>
          </p:sp>
          <p:sp>
            <p:nvSpPr>
              <p:cNvPr id="2160" name="Text Box 168"/>
              <p:cNvSpPr txBox="1">
                <a:spLocks noChangeArrowheads="1"/>
              </p:cNvSpPr>
              <p:nvPr/>
            </p:nvSpPr>
            <p:spPr bwMode="auto">
              <a:xfrm>
                <a:off x="1571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4</a:t>
                </a:r>
              </a:p>
            </p:txBody>
          </p:sp>
          <p:sp>
            <p:nvSpPr>
              <p:cNvPr id="2161" name="Text Box 169"/>
              <p:cNvSpPr txBox="1">
                <a:spLocks noChangeArrowheads="1"/>
              </p:cNvSpPr>
              <p:nvPr/>
            </p:nvSpPr>
            <p:spPr bwMode="auto">
              <a:xfrm>
                <a:off x="1708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5</a:t>
                </a:r>
              </a:p>
            </p:txBody>
          </p:sp>
          <p:sp>
            <p:nvSpPr>
              <p:cNvPr id="2162" name="Text Box 170"/>
              <p:cNvSpPr txBox="1">
                <a:spLocks noChangeArrowheads="1"/>
              </p:cNvSpPr>
              <p:nvPr/>
            </p:nvSpPr>
            <p:spPr bwMode="auto">
              <a:xfrm>
                <a:off x="1843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6</a:t>
                </a:r>
              </a:p>
            </p:txBody>
          </p:sp>
          <p:sp>
            <p:nvSpPr>
              <p:cNvPr id="2163" name="Text Box 171"/>
              <p:cNvSpPr txBox="1">
                <a:spLocks noChangeArrowheads="1"/>
              </p:cNvSpPr>
              <p:nvPr/>
            </p:nvSpPr>
            <p:spPr bwMode="auto">
              <a:xfrm>
                <a:off x="1983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7</a:t>
                </a:r>
              </a:p>
            </p:txBody>
          </p:sp>
          <p:sp>
            <p:nvSpPr>
              <p:cNvPr id="2164" name="Text Box 172"/>
              <p:cNvSpPr txBox="1">
                <a:spLocks noChangeArrowheads="1"/>
              </p:cNvSpPr>
              <p:nvPr/>
            </p:nvSpPr>
            <p:spPr bwMode="auto">
              <a:xfrm>
                <a:off x="2120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8</a:t>
                </a:r>
              </a:p>
            </p:txBody>
          </p:sp>
          <p:sp>
            <p:nvSpPr>
              <p:cNvPr id="2165" name="Text Box 173"/>
              <p:cNvSpPr txBox="1">
                <a:spLocks noChangeArrowheads="1"/>
              </p:cNvSpPr>
              <p:nvPr/>
            </p:nvSpPr>
            <p:spPr bwMode="auto">
              <a:xfrm>
                <a:off x="2255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9</a:t>
                </a:r>
              </a:p>
            </p:txBody>
          </p:sp>
          <p:sp>
            <p:nvSpPr>
              <p:cNvPr id="2166" name="Text Box 174"/>
              <p:cNvSpPr txBox="1">
                <a:spLocks noChangeArrowheads="1"/>
              </p:cNvSpPr>
              <p:nvPr/>
            </p:nvSpPr>
            <p:spPr bwMode="auto">
              <a:xfrm>
                <a:off x="2371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10</a:t>
                </a:r>
              </a:p>
            </p:txBody>
          </p:sp>
          <p:sp>
            <p:nvSpPr>
              <p:cNvPr id="2167" name="Text Box 175"/>
              <p:cNvSpPr txBox="1">
                <a:spLocks noChangeArrowheads="1"/>
              </p:cNvSpPr>
              <p:nvPr/>
            </p:nvSpPr>
            <p:spPr bwMode="auto">
              <a:xfrm>
                <a:off x="2507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11</a:t>
                </a:r>
              </a:p>
            </p:txBody>
          </p:sp>
          <p:sp>
            <p:nvSpPr>
              <p:cNvPr id="2168" name="Text Box 176"/>
              <p:cNvSpPr txBox="1">
                <a:spLocks noChangeArrowheads="1"/>
              </p:cNvSpPr>
              <p:nvPr/>
            </p:nvSpPr>
            <p:spPr bwMode="auto">
              <a:xfrm>
                <a:off x="2644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12</a:t>
                </a:r>
              </a:p>
            </p:txBody>
          </p:sp>
        </p:grpSp>
        <p:grpSp>
          <p:nvGrpSpPr>
            <p:cNvPr id="2148" name="Group 177"/>
            <p:cNvGrpSpPr>
              <a:grpSpLocks/>
            </p:cNvGrpSpPr>
            <p:nvPr/>
          </p:nvGrpSpPr>
          <p:grpSpPr bwMode="auto">
            <a:xfrm>
              <a:off x="2363" y="4150"/>
              <a:ext cx="64" cy="882"/>
              <a:chOff x="572" y="782"/>
              <a:chExt cx="64" cy="1644"/>
            </a:xfrm>
          </p:grpSpPr>
          <p:sp>
            <p:nvSpPr>
              <p:cNvPr id="2149" name="Text Box 178"/>
              <p:cNvSpPr txBox="1">
                <a:spLocks noChangeArrowheads="1"/>
              </p:cNvSpPr>
              <p:nvPr/>
            </p:nvSpPr>
            <p:spPr bwMode="auto">
              <a:xfrm>
                <a:off x="572" y="782"/>
                <a:ext cx="64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A</a:t>
                </a:r>
              </a:p>
            </p:txBody>
          </p:sp>
          <p:sp>
            <p:nvSpPr>
              <p:cNvPr id="2150" name="Text Box 179"/>
              <p:cNvSpPr txBox="1">
                <a:spLocks noChangeArrowheads="1"/>
              </p:cNvSpPr>
              <p:nvPr/>
            </p:nvSpPr>
            <p:spPr bwMode="auto">
              <a:xfrm>
                <a:off x="590" y="1026"/>
                <a:ext cx="4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B</a:t>
                </a:r>
              </a:p>
            </p:txBody>
          </p:sp>
          <p:sp>
            <p:nvSpPr>
              <p:cNvPr id="2151" name="Text Box 180"/>
              <p:cNvSpPr txBox="1">
                <a:spLocks noChangeArrowheads="1"/>
              </p:cNvSpPr>
              <p:nvPr/>
            </p:nvSpPr>
            <p:spPr bwMode="auto">
              <a:xfrm>
                <a:off x="590" y="1237"/>
                <a:ext cx="46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C</a:t>
                </a:r>
              </a:p>
            </p:txBody>
          </p:sp>
          <p:sp>
            <p:nvSpPr>
              <p:cNvPr id="2152" name="Text Box 181"/>
              <p:cNvSpPr txBox="1">
                <a:spLocks noChangeArrowheads="1"/>
              </p:cNvSpPr>
              <p:nvPr/>
            </p:nvSpPr>
            <p:spPr bwMode="auto">
              <a:xfrm>
                <a:off x="590" y="1442"/>
                <a:ext cx="46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D</a:t>
                </a:r>
              </a:p>
            </p:txBody>
          </p:sp>
          <p:sp>
            <p:nvSpPr>
              <p:cNvPr id="2153" name="Text Box 182"/>
              <p:cNvSpPr txBox="1">
                <a:spLocks noChangeArrowheads="1"/>
              </p:cNvSpPr>
              <p:nvPr/>
            </p:nvSpPr>
            <p:spPr bwMode="auto">
              <a:xfrm>
                <a:off x="593" y="1654"/>
                <a:ext cx="43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E</a:t>
                </a:r>
              </a:p>
            </p:txBody>
          </p:sp>
          <p:sp>
            <p:nvSpPr>
              <p:cNvPr id="2154" name="Text Box 183"/>
              <p:cNvSpPr txBox="1">
                <a:spLocks noChangeArrowheads="1"/>
              </p:cNvSpPr>
              <p:nvPr/>
            </p:nvSpPr>
            <p:spPr bwMode="auto">
              <a:xfrm>
                <a:off x="597" y="1863"/>
                <a:ext cx="39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F</a:t>
                </a:r>
              </a:p>
            </p:txBody>
          </p:sp>
          <p:sp>
            <p:nvSpPr>
              <p:cNvPr id="2155" name="Text Box 184"/>
              <p:cNvSpPr txBox="1">
                <a:spLocks noChangeArrowheads="1"/>
              </p:cNvSpPr>
              <p:nvPr/>
            </p:nvSpPr>
            <p:spPr bwMode="auto">
              <a:xfrm>
                <a:off x="586" y="2076"/>
                <a:ext cx="50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G</a:t>
                </a:r>
              </a:p>
            </p:txBody>
          </p:sp>
          <p:sp>
            <p:nvSpPr>
              <p:cNvPr id="2156" name="Text Box 185"/>
              <p:cNvSpPr txBox="1">
                <a:spLocks noChangeArrowheads="1"/>
              </p:cNvSpPr>
              <p:nvPr/>
            </p:nvSpPr>
            <p:spPr bwMode="auto">
              <a:xfrm>
                <a:off x="590" y="2282"/>
                <a:ext cx="4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H</a:t>
                </a:r>
              </a:p>
            </p:txBody>
          </p:sp>
        </p:grpSp>
      </p:grpSp>
      <p:sp>
        <p:nvSpPr>
          <p:cNvPr id="2065" name="Text Box 21"/>
          <p:cNvSpPr txBox="1">
            <a:spLocks noChangeArrowheads="1"/>
          </p:cNvSpPr>
          <p:nvPr/>
        </p:nvSpPr>
        <p:spPr bwMode="auto">
          <a:xfrm>
            <a:off x="3138488" y="4808538"/>
            <a:ext cx="147637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>
                <a:solidFill>
                  <a:srgbClr val="FF0000"/>
                </a:solidFill>
              </a:rPr>
              <a:t>L8</a:t>
            </a:r>
          </a:p>
        </p:txBody>
      </p:sp>
      <p:grpSp>
        <p:nvGrpSpPr>
          <p:cNvPr id="2066" name="Group 290"/>
          <p:cNvGrpSpPr>
            <a:grpSpLocks/>
          </p:cNvGrpSpPr>
          <p:nvPr/>
        </p:nvGrpSpPr>
        <p:grpSpPr bwMode="auto">
          <a:xfrm>
            <a:off x="3141663" y="4833938"/>
            <a:ext cx="2382837" cy="1565275"/>
            <a:chOff x="2359" y="3054"/>
            <a:chExt cx="1501" cy="986"/>
          </a:xfrm>
        </p:grpSpPr>
        <p:pic>
          <p:nvPicPr>
            <p:cNvPr id="2121" name="Picture 12" descr="LATCA XET P8"/>
            <p:cNvPicPr preferRelativeResize="0">
              <a:picLocks noChangeAspect="1" noChangeArrowheads="1"/>
            </p:cNvPicPr>
            <p:nvPr/>
          </p:nvPicPr>
          <p:blipFill>
            <a:blip r:embed="rId9">
              <a:lum bright="3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" t="957" b="2444"/>
            <a:stretch>
              <a:fillRect/>
            </a:stretch>
          </p:blipFill>
          <p:spPr bwMode="auto">
            <a:xfrm>
              <a:off x="2447" y="3131"/>
              <a:ext cx="1413" cy="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22" name="Rectangle 186"/>
            <p:cNvSpPr>
              <a:spLocks noChangeArrowheads="1"/>
            </p:cNvSpPr>
            <p:nvPr/>
          </p:nvSpPr>
          <p:spPr bwMode="auto">
            <a:xfrm>
              <a:off x="2449" y="3131"/>
              <a:ext cx="1406" cy="907"/>
            </a:xfrm>
            <a:prstGeom prst="rect">
              <a:avLst/>
            </a:prstGeom>
            <a:noFill/>
            <a:ln w="127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123" name="Group 187"/>
            <p:cNvGrpSpPr>
              <a:grpSpLocks/>
            </p:cNvGrpSpPr>
            <p:nvPr/>
          </p:nvGrpSpPr>
          <p:grpSpPr bwMode="auto">
            <a:xfrm>
              <a:off x="2495" y="3054"/>
              <a:ext cx="1340" cy="77"/>
              <a:chOff x="1164" y="641"/>
              <a:chExt cx="1564" cy="77"/>
            </a:xfrm>
          </p:grpSpPr>
          <p:sp>
            <p:nvSpPr>
              <p:cNvPr id="2133" name="Text Box 188"/>
              <p:cNvSpPr txBox="1">
                <a:spLocks noChangeArrowheads="1"/>
              </p:cNvSpPr>
              <p:nvPr/>
            </p:nvSpPr>
            <p:spPr bwMode="auto">
              <a:xfrm>
                <a:off x="1164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</a:t>
                </a:r>
              </a:p>
            </p:txBody>
          </p:sp>
          <p:sp>
            <p:nvSpPr>
              <p:cNvPr id="2134" name="Text Box 189"/>
              <p:cNvSpPr txBox="1">
                <a:spLocks noChangeArrowheads="1"/>
              </p:cNvSpPr>
              <p:nvPr/>
            </p:nvSpPr>
            <p:spPr bwMode="auto">
              <a:xfrm>
                <a:off x="1299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2</a:t>
                </a:r>
              </a:p>
            </p:txBody>
          </p:sp>
          <p:sp>
            <p:nvSpPr>
              <p:cNvPr id="2135" name="Text Box 190"/>
              <p:cNvSpPr txBox="1">
                <a:spLocks noChangeArrowheads="1"/>
              </p:cNvSpPr>
              <p:nvPr/>
            </p:nvSpPr>
            <p:spPr bwMode="auto">
              <a:xfrm>
                <a:off x="1437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3</a:t>
                </a:r>
              </a:p>
            </p:txBody>
          </p:sp>
          <p:sp>
            <p:nvSpPr>
              <p:cNvPr id="2136" name="Text Box 191"/>
              <p:cNvSpPr txBox="1">
                <a:spLocks noChangeArrowheads="1"/>
              </p:cNvSpPr>
              <p:nvPr/>
            </p:nvSpPr>
            <p:spPr bwMode="auto">
              <a:xfrm>
                <a:off x="1571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4</a:t>
                </a:r>
              </a:p>
            </p:txBody>
          </p:sp>
          <p:sp>
            <p:nvSpPr>
              <p:cNvPr id="2137" name="Text Box 192"/>
              <p:cNvSpPr txBox="1">
                <a:spLocks noChangeArrowheads="1"/>
              </p:cNvSpPr>
              <p:nvPr/>
            </p:nvSpPr>
            <p:spPr bwMode="auto">
              <a:xfrm>
                <a:off x="1708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5</a:t>
                </a:r>
              </a:p>
            </p:txBody>
          </p:sp>
          <p:sp>
            <p:nvSpPr>
              <p:cNvPr id="2138" name="Text Box 193"/>
              <p:cNvSpPr txBox="1">
                <a:spLocks noChangeArrowheads="1"/>
              </p:cNvSpPr>
              <p:nvPr/>
            </p:nvSpPr>
            <p:spPr bwMode="auto">
              <a:xfrm>
                <a:off x="1843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6</a:t>
                </a:r>
              </a:p>
            </p:txBody>
          </p:sp>
          <p:sp>
            <p:nvSpPr>
              <p:cNvPr id="2139" name="Text Box 194"/>
              <p:cNvSpPr txBox="1">
                <a:spLocks noChangeArrowheads="1"/>
              </p:cNvSpPr>
              <p:nvPr/>
            </p:nvSpPr>
            <p:spPr bwMode="auto">
              <a:xfrm>
                <a:off x="1983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7</a:t>
                </a:r>
              </a:p>
            </p:txBody>
          </p:sp>
          <p:sp>
            <p:nvSpPr>
              <p:cNvPr id="2140" name="Text Box 195"/>
              <p:cNvSpPr txBox="1">
                <a:spLocks noChangeArrowheads="1"/>
              </p:cNvSpPr>
              <p:nvPr/>
            </p:nvSpPr>
            <p:spPr bwMode="auto">
              <a:xfrm>
                <a:off x="2120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8</a:t>
                </a:r>
              </a:p>
            </p:txBody>
          </p:sp>
          <p:sp>
            <p:nvSpPr>
              <p:cNvPr id="2141" name="Text Box 196"/>
              <p:cNvSpPr txBox="1">
                <a:spLocks noChangeArrowheads="1"/>
              </p:cNvSpPr>
              <p:nvPr/>
            </p:nvSpPr>
            <p:spPr bwMode="auto">
              <a:xfrm>
                <a:off x="2255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9</a:t>
                </a:r>
              </a:p>
            </p:txBody>
          </p:sp>
          <p:sp>
            <p:nvSpPr>
              <p:cNvPr id="2142" name="Text Box 197"/>
              <p:cNvSpPr txBox="1">
                <a:spLocks noChangeArrowheads="1"/>
              </p:cNvSpPr>
              <p:nvPr/>
            </p:nvSpPr>
            <p:spPr bwMode="auto">
              <a:xfrm>
                <a:off x="2371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10</a:t>
                </a:r>
              </a:p>
            </p:txBody>
          </p:sp>
          <p:sp>
            <p:nvSpPr>
              <p:cNvPr id="2143" name="Text Box 198"/>
              <p:cNvSpPr txBox="1">
                <a:spLocks noChangeArrowheads="1"/>
              </p:cNvSpPr>
              <p:nvPr/>
            </p:nvSpPr>
            <p:spPr bwMode="auto">
              <a:xfrm>
                <a:off x="2507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11</a:t>
                </a:r>
              </a:p>
            </p:txBody>
          </p:sp>
          <p:sp>
            <p:nvSpPr>
              <p:cNvPr id="2144" name="Text Box 199"/>
              <p:cNvSpPr txBox="1">
                <a:spLocks noChangeArrowheads="1"/>
              </p:cNvSpPr>
              <p:nvPr/>
            </p:nvSpPr>
            <p:spPr bwMode="auto">
              <a:xfrm>
                <a:off x="2644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12</a:t>
                </a:r>
              </a:p>
            </p:txBody>
          </p:sp>
        </p:grpSp>
        <p:grpSp>
          <p:nvGrpSpPr>
            <p:cNvPr id="2124" name="Group 200"/>
            <p:cNvGrpSpPr>
              <a:grpSpLocks/>
            </p:cNvGrpSpPr>
            <p:nvPr/>
          </p:nvGrpSpPr>
          <p:grpSpPr bwMode="auto">
            <a:xfrm>
              <a:off x="2359" y="3131"/>
              <a:ext cx="64" cy="882"/>
              <a:chOff x="572" y="782"/>
              <a:chExt cx="64" cy="1644"/>
            </a:xfrm>
          </p:grpSpPr>
          <p:sp>
            <p:nvSpPr>
              <p:cNvPr id="2125" name="Text Box 201"/>
              <p:cNvSpPr txBox="1">
                <a:spLocks noChangeArrowheads="1"/>
              </p:cNvSpPr>
              <p:nvPr/>
            </p:nvSpPr>
            <p:spPr bwMode="auto">
              <a:xfrm>
                <a:off x="572" y="782"/>
                <a:ext cx="64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A</a:t>
                </a:r>
              </a:p>
            </p:txBody>
          </p:sp>
          <p:sp>
            <p:nvSpPr>
              <p:cNvPr id="2126" name="Text Box 202"/>
              <p:cNvSpPr txBox="1">
                <a:spLocks noChangeArrowheads="1"/>
              </p:cNvSpPr>
              <p:nvPr/>
            </p:nvSpPr>
            <p:spPr bwMode="auto">
              <a:xfrm>
                <a:off x="590" y="1026"/>
                <a:ext cx="4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B</a:t>
                </a:r>
              </a:p>
            </p:txBody>
          </p:sp>
          <p:sp>
            <p:nvSpPr>
              <p:cNvPr id="2127" name="Text Box 203"/>
              <p:cNvSpPr txBox="1">
                <a:spLocks noChangeArrowheads="1"/>
              </p:cNvSpPr>
              <p:nvPr/>
            </p:nvSpPr>
            <p:spPr bwMode="auto">
              <a:xfrm>
                <a:off x="590" y="1237"/>
                <a:ext cx="46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C</a:t>
                </a:r>
              </a:p>
            </p:txBody>
          </p:sp>
          <p:sp>
            <p:nvSpPr>
              <p:cNvPr id="2128" name="Text Box 204"/>
              <p:cNvSpPr txBox="1">
                <a:spLocks noChangeArrowheads="1"/>
              </p:cNvSpPr>
              <p:nvPr/>
            </p:nvSpPr>
            <p:spPr bwMode="auto">
              <a:xfrm>
                <a:off x="590" y="1442"/>
                <a:ext cx="46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D</a:t>
                </a:r>
              </a:p>
            </p:txBody>
          </p:sp>
          <p:sp>
            <p:nvSpPr>
              <p:cNvPr id="2129" name="Text Box 205"/>
              <p:cNvSpPr txBox="1">
                <a:spLocks noChangeArrowheads="1"/>
              </p:cNvSpPr>
              <p:nvPr/>
            </p:nvSpPr>
            <p:spPr bwMode="auto">
              <a:xfrm>
                <a:off x="593" y="1654"/>
                <a:ext cx="43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E</a:t>
                </a:r>
              </a:p>
            </p:txBody>
          </p:sp>
          <p:sp>
            <p:nvSpPr>
              <p:cNvPr id="2130" name="Text Box 206"/>
              <p:cNvSpPr txBox="1">
                <a:spLocks noChangeArrowheads="1"/>
              </p:cNvSpPr>
              <p:nvPr/>
            </p:nvSpPr>
            <p:spPr bwMode="auto">
              <a:xfrm>
                <a:off x="597" y="1863"/>
                <a:ext cx="39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F</a:t>
                </a:r>
              </a:p>
            </p:txBody>
          </p:sp>
          <p:sp>
            <p:nvSpPr>
              <p:cNvPr id="2131" name="Text Box 207"/>
              <p:cNvSpPr txBox="1">
                <a:spLocks noChangeArrowheads="1"/>
              </p:cNvSpPr>
              <p:nvPr/>
            </p:nvSpPr>
            <p:spPr bwMode="auto">
              <a:xfrm>
                <a:off x="586" y="2076"/>
                <a:ext cx="50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G</a:t>
                </a:r>
              </a:p>
            </p:txBody>
          </p:sp>
          <p:sp>
            <p:nvSpPr>
              <p:cNvPr id="2132" name="Text Box 208"/>
              <p:cNvSpPr txBox="1">
                <a:spLocks noChangeArrowheads="1"/>
              </p:cNvSpPr>
              <p:nvPr/>
            </p:nvSpPr>
            <p:spPr bwMode="auto">
              <a:xfrm>
                <a:off x="590" y="2282"/>
                <a:ext cx="4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H</a:t>
                </a:r>
              </a:p>
            </p:txBody>
          </p:sp>
        </p:grpSp>
      </p:grpSp>
      <p:sp>
        <p:nvSpPr>
          <p:cNvPr id="2067" name="Text Box 20"/>
          <p:cNvSpPr txBox="1">
            <a:spLocks noChangeArrowheads="1"/>
          </p:cNvSpPr>
          <p:nvPr/>
        </p:nvSpPr>
        <p:spPr bwMode="auto">
          <a:xfrm>
            <a:off x="3138488" y="3152775"/>
            <a:ext cx="147637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>
                <a:solidFill>
                  <a:srgbClr val="FF0000"/>
                </a:solidFill>
              </a:rPr>
              <a:t>L7</a:t>
            </a:r>
          </a:p>
        </p:txBody>
      </p:sp>
      <p:grpSp>
        <p:nvGrpSpPr>
          <p:cNvPr id="2068" name="Group 291"/>
          <p:cNvGrpSpPr>
            <a:grpSpLocks/>
          </p:cNvGrpSpPr>
          <p:nvPr/>
        </p:nvGrpSpPr>
        <p:grpSpPr bwMode="auto">
          <a:xfrm>
            <a:off x="3141663" y="3175000"/>
            <a:ext cx="2381250" cy="1562100"/>
            <a:chOff x="2350" y="2065"/>
            <a:chExt cx="1500" cy="984"/>
          </a:xfrm>
        </p:grpSpPr>
        <p:pic>
          <p:nvPicPr>
            <p:cNvPr id="2097" name="Picture 11" descr="LATCA XET P7"/>
            <p:cNvPicPr preferRelativeResize="0">
              <a:picLocks noChangeAspect="1" noChangeArrowheads="1"/>
            </p:cNvPicPr>
            <p:nvPr/>
          </p:nvPicPr>
          <p:blipFill>
            <a:blip r:embed="rId10">
              <a:lum bright="3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20" t="1904" b="1904"/>
            <a:stretch>
              <a:fillRect/>
            </a:stretch>
          </p:blipFill>
          <p:spPr bwMode="auto">
            <a:xfrm>
              <a:off x="2438" y="2140"/>
              <a:ext cx="1412" cy="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8" name="Rectangle 209"/>
            <p:cNvSpPr>
              <a:spLocks noChangeArrowheads="1"/>
            </p:cNvSpPr>
            <p:nvPr/>
          </p:nvSpPr>
          <p:spPr bwMode="auto">
            <a:xfrm>
              <a:off x="2440" y="2142"/>
              <a:ext cx="1406" cy="907"/>
            </a:xfrm>
            <a:prstGeom prst="rect">
              <a:avLst/>
            </a:prstGeom>
            <a:noFill/>
            <a:ln w="127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099" name="Group 210"/>
            <p:cNvGrpSpPr>
              <a:grpSpLocks/>
            </p:cNvGrpSpPr>
            <p:nvPr/>
          </p:nvGrpSpPr>
          <p:grpSpPr bwMode="auto">
            <a:xfrm>
              <a:off x="2486" y="2065"/>
              <a:ext cx="1340" cy="77"/>
              <a:chOff x="1164" y="641"/>
              <a:chExt cx="1564" cy="77"/>
            </a:xfrm>
          </p:grpSpPr>
          <p:sp>
            <p:nvSpPr>
              <p:cNvPr id="2109" name="Text Box 211"/>
              <p:cNvSpPr txBox="1">
                <a:spLocks noChangeArrowheads="1"/>
              </p:cNvSpPr>
              <p:nvPr/>
            </p:nvSpPr>
            <p:spPr bwMode="auto">
              <a:xfrm>
                <a:off x="1164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</a:t>
                </a:r>
              </a:p>
            </p:txBody>
          </p:sp>
          <p:sp>
            <p:nvSpPr>
              <p:cNvPr id="2110" name="Text Box 212"/>
              <p:cNvSpPr txBox="1">
                <a:spLocks noChangeArrowheads="1"/>
              </p:cNvSpPr>
              <p:nvPr/>
            </p:nvSpPr>
            <p:spPr bwMode="auto">
              <a:xfrm>
                <a:off x="1299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2</a:t>
                </a:r>
              </a:p>
            </p:txBody>
          </p:sp>
          <p:sp>
            <p:nvSpPr>
              <p:cNvPr id="2111" name="Text Box 213"/>
              <p:cNvSpPr txBox="1">
                <a:spLocks noChangeArrowheads="1"/>
              </p:cNvSpPr>
              <p:nvPr/>
            </p:nvSpPr>
            <p:spPr bwMode="auto">
              <a:xfrm>
                <a:off x="1437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3</a:t>
                </a:r>
              </a:p>
            </p:txBody>
          </p:sp>
          <p:sp>
            <p:nvSpPr>
              <p:cNvPr id="2112" name="Text Box 214"/>
              <p:cNvSpPr txBox="1">
                <a:spLocks noChangeArrowheads="1"/>
              </p:cNvSpPr>
              <p:nvPr/>
            </p:nvSpPr>
            <p:spPr bwMode="auto">
              <a:xfrm>
                <a:off x="1571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4</a:t>
                </a:r>
              </a:p>
            </p:txBody>
          </p:sp>
          <p:sp>
            <p:nvSpPr>
              <p:cNvPr id="2113" name="Text Box 215"/>
              <p:cNvSpPr txBox="1">
                <a:spLocks noChangeArrowheads="1"/>
              </p:cNvSpPr>
              <p:nvPr/>
            </p:nvSpPr>
            <p:spPr bwMode="auto">
              <a:xfrm>
                <a:off x="1708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5</a:t>
                </a:r>
              </a:p>
            </p:txBody>
          </p:sp>
          <p:sp>
            <p:nvSpPr>
              <p:cNvPr id="2114" name="Text Box 216"/>
              <p:cNvSpPr txBox="1">
                <a:spLocks noChangeArrowheads="1"/>
              </p:cNvSpPr>
              <p:nvPr/>
            </p:nvSpPr>
            <p:spPr bwMode="auto">
              <a:xfrm>
                <a:off x="1843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6</a:t>
                </a:r>
              </a:p>
            </p:txBody>
          </p:sp>
          <p:sp>
            <p:nvSpPr>
              <p:cNvPr id="2115" name="Text Box 217"/>
              <p:cNvSpPr txBox="1">
                <a:spLocks noChangeArrowheads="1"/>
              </p:cNvSpPr>
              <p:nvPr/>
            </p:nvSpPr>
            <p:spPr bwMode="auto">
              <a:xfrm>
                <a:off x="1983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7</a:t>
                </a:r>
              </a:p>
            </p:txBody>
          </p:sp>
          <p:sp>
            <p:nvSpPr>
              <p:cNvPr id="2116" name="Text Box 218"/>
              <p:cNvSpPr txBox="1">
                <a:spLocks noChangeArrowheads="1"/>
              </p:cNvSpPr>
              <p:nvPr/>
            </p:nvSpPr>
            <p:spPr bwMode="auto">
              <a:xfrm>
                <a:off x="2120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8</a:t>
                </a:r>
              </a:p>
            </p:txBody>
          </p:sp>
          <p:sp>
            <p:nvSpPr>
              <p:cNvPr id="2117" name="Text Box 219"/>
              <p:cNvSpPr txBox="1">
                <a:spLocks noChangeArrowheads="1"/>
              </p:cNvSpPr>
              <p:nvPr/>
            </p:nvSpPr>
            <p:spPr bwMode="auto">
              <a:xfrm>
                <a:off x="2255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9</a:t>
                </a:r>
              </a:p>
            </p:txBody>
          </p:sp>
          <p:sp>
            <p:nvSpPr>
              <p:cNvPr id="2118" name="Text Box 220"/>
              <p:cNvSpPr txBox="1">
                <a:spLocks noChangeArrowheads="1"/>
              </p:cNvSpPr>
              <p:nvPr/>
            </p:nvSpPr>
            <p:spPr bwMode="auto">
              <a:xfrm>
                <a:off x="2371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10</a:t>
                </a:r>
              </a:p>
            </p:txBody>
          </p:sp>
          <p:sp>
            <p:nvSpPr>
              <p:cNvPr id="2119" name="Text Box 221"/>
              <p:cNvSpPr txBox="1">
                <a:spLocks noChangeArrowheads="1"/>
              </p:cNvSpPr>
              <p:nvPr/>
            </p:nvSpPr>
            <p:spPr bwMode="auto">
              <a:xfrm>
                <a:off x="2507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11</a:t>
                </a:r>
              </a:p>
            </p:txBody>
          </p:sp>
          <p:sp>
            <p:nvSpPr>
              <p:cNvPr id="2120" name="Text Box 222"/>
              <p:cNvSpPr txBox="1">
                <a:spLocks noChangeArrowheads="1"/>
              </p:cNvSpPr>
              <p:nvPr/>
            </p:nvSpPr>
            <p:spPr bwMode="auto">
              <a:xfrm>
                <a:off x="2644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12</a:t>
                </a:r>
              </a:p>
            </p:txBody>
          </p:sp>
        </p:grpSp>
        <p:grpSp>
          <p:nvGrpSpPr>
            <p:cNvPr id="2100" name="Group 223"/>
            <p:cNvGrpSpPr>
              <a:grpSpLocks/>
            </p:cNvGrpSpPr>
            <p:nvPr/>
          </p:nvGrpSpPr>
          <p:grpSpPr bwMode="auto">
            <a:xfrm>
              <a:off x="2350" y="2142"/>
              <a:ext cx="64" cy="882"/>
              <a:chOff x="572" y="782"/>
              <a:chExt cx="64" cy="1644"/>
            </a:xfrm>
          </p:grpSpPr>
          <p:sp>
            <p:nvSpPr>
              <p:cNvPr id="2101" name="Text Box 224"/>
              <p:cNvSpPr txBox="1">
                <a:spLocks noChangeArrowheads="1"/>
              </p:cNvSpPr>
              <p:nvPr/>
            </p:nvSpPr>
            <p:spPr bwMode="auto">
              <a:xfrm>
                <a:off x="572" y="782"/>
                <a:ext cx="64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A</a:t>
                </a:r>
              </a:p>
            </p:txBody>
          </p:sp>
          <p:sp>
            <p:nvSpPr>
              <p:cNvPr id="2102" name="Text Box 225"/>
              <p:cNvSpPr txBox="1">
                <a:spLocks noChangeArrowheads="1"/>
              </p:cNvSpPr>
              <p:nvPr/>
            </p:nvSpPr>
            <p:spPr bwMode="auto">
              <a:xfrm>
                <a:off x="590" y="1026"/>
                <a:ext cx="4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B</a:t>
                </a:r>
              </a:p>
            </p:txBody>
          </p:sp>
          <p:sp>
            <p:nvSpPr>
              <p:cNvPr id="2103" name="Text Box 226"/>
              <p:cNvSpPr txBox="1">
                <a:spLocks noChangeArrowheads="1"/>
              </p:cNvSpPr>
              <p:nvPr/>
            </p:nvSpPr>
            <p:spPr bwMode="auto">
              <a:xfrm>
                <a:off x="590" y="1237"/>
                <a:ext cx="46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C</a:t>
                </a:r>
              </a:p>
            </p:txBody>
          </p:sp>
          <p:sp>
            <p:nvSpPr>
              <p:cNvPr id="2104" name="Text Box 227"/>
              <p:cNvSpPr txBox="1">
                <a:spLocks noChangeArrowheads="1"/>
              </p:cNvSpPr>
              <p:nvPr/>
            </p:nvSpPr>
            <p:spPr bwMode="auto">
              <a:xfrm>
                <a:off x="590" y="1442"/>
                <a:ext cx="46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D</a:t>
                </a:r>
              </a:p>
            </p:txBody>
          </p:sp>
          <p:sp>
            <p:nvSpPr>
              <p:cNvPr id="2105" name="Text Box 228"/>
              <p:cNvSpPr txBox="1">
                <a:spLocks noChangeArrowheads="1"/>
              </p:cNvSpPr>
              <p:nvPr/>
            </p:nvSpPr>
            <p:spPr bwMode="auto">
              <a:xfrm>
                <a:off x="593" y="1654"/>
                <a:ext cx="43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E</a:t>
                </a:r>
              </a:p>
            </p:txBody>
          </p:sp>
          <p:sp>
            <p:nvSpPr>
              <p:cNvPr id="2106" name="Text Box 229"/>
              <p:cNvSpPr txBox="1">
                <a:spLocks noChangeArrowheads="1"/>
              </p:cNvSpPr>
              <p:nvPr/>
            </p:nvSpPr>
            <p:spPr bwMode="auto">
              <a:xfrm>
                <a:off x="597" y="1863"/>
                <a:ext cx="39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F</a:t>
                </a:r>
              </a:p>
            </p:txBody>
          </p:sp>
          <p:sp>
            <p:nvSpPr>
              <p:cNvPr id="2107" name="Text Box 230"/>
              <p:cNvSpPr txBox="1">
                <a:spLocks noChangeArrowheads="1"/>
              </p:cNvSpPr>
              <p:nvPr/>
            </p:nvSpPr>
            <p:spPr bwMode="auto">
              <a:xfrm>
                <a:off x="586" y="2076"/>
                <a:ext cx="50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G</a:t>
                </a:r>
              </a:p>
            </p:txBody>
          </p:sp>
          <p:sp>
            <p:nvSpPr>
              <p:cNvPr id="2108" name="Text Box 231"/>
              <p:cNvSpPr txBox="1">
                <a:spLocks noChangeArrowheads="1"/>
              </p:cNvSpPr>
              <p:nvPr/>
            </p:nvSpPr>
            <p:spPr bwMode="auto">
              <a:xfrm>
                <a:off x="590" y="2282"/>
                <a:ext cx="4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H</a:t>
                </a:r>
              </a:p>
            </p:txBody>
          </p:sp>
        </p:grpSp>
      </p:grpSp>
      <p:sp>
        <p:nvSpPr>
          <p:cNvPr id="2069" name="Text Box 19"/>
          <p:cNvSpPr txBox="1">
            <a:spLocks noChangeArrowheads="1"/>
          </p:cNvSpPr>
          <p:nvPr/>
        </p:nvSpPr>
        <p:spPr bwMode="auto">
          <a:xfrm>
            <a:off x="3138488" y="1497013"/>
            <a:ext cx="147637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>
                <a:solidFill>
                  <a:srgbClr val="FF0000"/>
                </a:solidFill>
              </a:rPr>
              <a:t>L6</a:t>
            </a:r>
          </a:p>
        </p:txBody>
      </p:sp>
      <p:grpSp>
        <p:nvGrpSpPr>
          <p:cNvPr id="2070" name="Group 292"/>
          <p:cNvGrpSpPr>
            <a:grpSpLocks/>
          </p:cNvGrpSpPr>
          <p:nvPr/>
        </p:nvGrpSpPr>
        <p:grpSpPr bwMode="auto">
          <a:xfrm>
            <a:off x="3141663" y="1516063"/>
            <a:ext cx="2381250" cy="1565275"/>
            <a:chOff x="2338" y="1059"/>
            <a:chExt cx="1500" cy="986"/>
          </a:xfrm>
        </p:grpSpPr>
        <p:pic>
          <p:nvPicPr>
            <p:cNvPr id="2073" name="Picture 10" descr="LATCA XET P6"/>
            <p:cNvPicPr preferRelativeResize="0">
              <a:picLocks noChangeAspect="1" noChangeArrowheads="1"/>
            </p:cNvPicPr>
            <p:nvPr/>
          </p:nvPicPr>
          <p:blipFill>
            <a:blip r:embed="rId11">
              <a:lum bright="3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20" t="1270" b="2539"/>
            <a:stretch>
              <a:fillRect/>
            </a:stretch>
          </p:blipFill>
          <p:spPr bwMode="auto">
            <a:xfrm>
              <a:off x="2426" y="1136"/>
              <a:ext cx="1412" cy="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74" name="Rectangle 232"/>
            <p:cNvSpPr>
              <a:spLocks noChangeArrowheads="1"/>
            </p:cNvSpPr>
            <p:nvPr/>
          </p:nvSpPr>
          <p:spPr bwMode="auto">
            <a:xfrm>
              <a:off x="2428" y="1136"/>
              <a:ext cx="1406" cy="907"/>
            </a:xfrm>
            <a:prstGeom prst="rect">
              <a:avLst/>
            </a:prstGeom>
            <a:noFill/>
            <a:ln w="127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075" name="Group 233"/>
            <p:cNvGrpSpPr>
              <a:grpSpLocks/>
            </p:cNvGrpSpPr>
            <p:nvPr/>
          </p:nvGrpSpPr>
          <p:grpSpPr bwMode="auto">
            <a:xfrm>
              <a:off x="2474" y="1059"/>
              <a:ext cx="1340" cy="77"/>
              <a:chOff x="1164" y="641"/>
              <a:chExt cx="1564" cy="77"/>
            </a:xfrm>
          </p:grpSpPr>
          <p:sp>
            <p:nvSpPr>
              <p:cNvPr id="2085" name="Text Box 234"/>
              <p:cNvSpPr txBox="1">
                <a:spLocks noChangeArrowheads="1"/>
              </p:cNvSpPr>
              <p:nvPr/>
            </p:nvSpPr>
            <p:spPr bwMode="auto">
              <a:xfrm>
                <a:off x="1164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</a:t>
                </a:r>
              </a:p>
            </p:txBody>
          </p:sp>
          <p:sp>
            <p:nvSpPr>
              <p:cNvPr id="2086" name="Text Box 235"/>
              <p:cNvSpPr txBox="1">
                <a:spLocks noChangeArrowheads="1"/>
              </p:cNvSpPr>
              <p:nvPr/>
            </p:nvSpPr>
            <p:spPr bwMode="auto">
              <a:xfrm>
                <a:off x="1299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2</a:t>
                </a:r>
              </a:p>
            </p:txBody>
          </p:sp>
          <p:sp>
            <p:nvSpPr>
              <p:cNvPr id="2087" name="Text Box 236"/>
              <p:cNvSpPr txBox="1">
                <a:spLocks noChangeArrowheads="1"/>
              </p:cNvSpPr>
              <p:nvPr/>
            </p:nvSpPr>
            <p:spPr bwMode="auto">
              <a:xfrm>
                <a:off x="1437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3</a:t>
                </a:r>
              </a:p>
            </p:txBody>
          </p:sp>
          <p:sp>
            <p:nvSpPr>
              <p:cNvPr id="2088" name="Text Box 237"/>
              <p:cNvSpPr txBox="1">
                <a:spLocks noChangeArrowheads="1"/>
              </p:cNvSpPr>
              <p:nvPr/>
            </p:nvSpPr>
            <p:spPr bwMode="auto">
              <a:xfrm>
                <a:off x="1571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4</a:t>
                </a:r>
              </a:p>
            </p:txBody>
          </p:sp>
          <p:sp>
            <p:nvSpPr>
              <p:cNvPr id="2089" name="Text Box 238"/>
              <p:cNvSpPr txBox="1">
                <a:spLocks noChangeArrowheads="1"/>
              </p:cNvSpPr>
              <p:nvPr/>
            </p:nvSpPr>
            <p:spPr bwMode="auto">
              <a:xfrm>
                <a:off x="1708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5</a:t>
                </a:r>
              </a:p>
            </p:txBody>
          </p:sp>
          <p:sp>
            <p:nvSpPr>
              <p:cNvPr id="2090" name="Text Box 239"/>
              <p:cNvSpPr txBox="1">
                <a:spLocks noChangeArrowheads="1"/>
              </p:cNvSpPr>
              <p:nvPr/>
            </p:nvSpPr>
            <p:spPr bwMode="auto">
              <a:xfrm>
                <a:off x="1843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6</a:t>
                </a:r>
              </a:p>
            </p:txBody>
          </p:sp>
          <p:sp>
            <p:nvSpPr>
              <p:cNvPr id="2091" name="Text Box 240"/>
              <p:cNvSpPr txBox="1">
                <a:spLocks noChangeArrowheads="1"/>
              </p:cNvSpPr>
              <p:nvPr/>
            </p:nvSpPr>
            <p:spPr bwMode="auto">
              <a:xfrm>
                <a:off x="1983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7</a:t>
                </a:r>
              </a:p>
            </p:txBody>
          </p:sp>
          <p:sp>
            <p:nvSpPr>
              <p:cNvPr id="2092" name="Text Box 241"/>
              <p:cNvSpPr txBox="1">
                <a:spLocks noChangeArrowheads="1"/>
              </p:cNvSpPr>
              <p:nvPr/>
            </p:nvSpPr>
            <p:spPr bwMode="auto">
              <a:xfrm>
                <a:off x="2120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8</a:t>
                </a:r>
              </a:p>
            </p:txBody>
          </p:sp>
          <p:sp>
            <p:nvSpPr>
              <p:cNvPr id="2093" name="Text Box 242"/>
              <p:cNvSpPr txBox="1">
                <a:spLocks noChangeArrowheads="1"/>
              </p:cNvSpPr>
              <p:nvPr/>
            </p:nvSpPr>
            <p:spPr bwMode="auto">
              <a:xfrm>
                <a:off x="2255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9</a:t>
                </a:r>
              </a:p>
            </p:txBody>
          </p:sp>
          <p:sp>
            <p:nvSpPr>
              <p:cNvPr id="2094" name="Text Box 243"/>
              <p:cNvSpPr txBox="1">
                <a:spLocks noChangeArrowheads="1"/>
              </p:cNvSpPr>
              <p:nvPr/>
            </p:nvSpPr>
            <p:spPr bwMode="auto">
              <a:xfrm>
                <a:off x="2371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10</a:t>
                </a:r>
              </a:p>
            </p:txBody>
          </p:sp>
          <p:sp>
            <p:nvSpPr>
              <p:cNvPr id="2095" name="Text Box 244"/>
              <p:cNvSpPr txBox="1">
                <a:spLocks noChangeArrowheads="1"/>
              </p:cNvSpPr>
              <p:nvPr/>
            </p:nvSpPr>
            <p:spPr bwMode="auto">
              <a:xfrm>
                <a:off x="2507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11</a:t>
                </a:r>
              </a:p>
            </p:txBody>
          </p:sp>
          <p:sp>
            <p:nvSpPr>
              <p:cNvPr id="2096" name="Text Box 245"/>
              <p:cNvSpPr txBox="1">
                <a:spLocks noChangeArrowheads="1"/>
              </p:cNvSpPr>
              <p:nvPr/>
            </p:nvSpPr>
            <p:spPr bwMode="auto">
              <a:xfrm>
                <a:off x="2644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12</a:t>
                </a:r>
              </a:p>
            </p:txBody>
          </p:sp>
        </p:grpSp>
        <p:grpSp>
          <p:nvGrpSpPr>
            <p:cNvPr id="2076" name="Group 246"/>
            <p:cNvGrpSpPr>
              <a:grpSpLocks/>
            </p:cNvGrpSpPr>
            <p:nvPr/>
          </p:nvGrpSpPr>
          <p:grpSpPr bwMode="auto">
            <a:xfrm>
              <a:off x="2338" y="1136"/>
              <a:ext cx="64" cy="882"/>
              <a:chOff x="572" y="782"/>
              <a:chExt cx="64" cy="1644"/>
            </a:xfrm>
          </p:grpSpPr>
          <p:sp>
            <p:nvSpPr>
              <p:cNvPr id="2077" name="Text Box 247"/>
              <p:cNvSpPr txBox="1">
                <a:spLocks noChangeArrowheads="1"/>
              </p:cNvSpPr>
              <p:nvPr/>
            </p:nvSpPr>
            <p:spPr bwMode="auto">
              <a:xfrm>
                <a:off x="572" y="782"/>
                <a:ext cx="64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A</a:t>
                </a:r>
              </a:p>
            </p:txBody>
          </p:sp>
          <p:sp>
            <p:nvSpPr>
              <p:cNvPr id="2078" name="Text Box 248"/>
              <p:cNvSpPr txBox="1">
                <a:spLocks noChangeArrowheads="1"/>
              </p:cNvSpPr>
              <p:nvPr/>
            </p:nvSpPr>
            <p:spPr bwMode="auto">
              <a:xfrm>
                <a:off x="590" y="1026"/>
                <a:ext cx="4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B</a:t>
                </a:r>
              </a:p>
            </p:txBody>
          </p:sp>
          <p:sp>
            <p:nvSpPr>
              <p:cNvPr id="2079" name="Text Box 249"/>
              <p:cNvSpPr txBox="1">
                <a:spLocks noChangeArrowheads="1"/>
              </p:cNvSpPr>
              <p:nvPr/>
            </p:nvSpPr>
            <p:spPr bwMode="auto">
              <a:xfrm>
                <a:off x="590" y="1237"/>
                <a:ext cx="46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C</a:t>
                </a:r>
              </a:p>
            </p:txBody>
          </p:sp>
          <p:sp>
            <p:nvSpPr>
              <p:cNvPr id="2080" name="Text Box 250"/>
              <p:cNvSpPr txBox="1">
                <a:spLocks noChangeArrowheads="1"/>
              </p:cNvSpPr>
              <p:nvPr/>
            </p:nvSpPr>
            <p:spPr bwMode="auto">
              <a:xfrm>
                <a:off x="590" y="1442"/>
                <a:ext cx="46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D</a:t>
                </a:r>
              </a:p>
            </p:txBody>
          </p:sp>
          <p:sp>
            <p:nvSpPr>
              <p:cNvPr id="2081" name="Text Box 251"/>
              <p:cNvSpPr txBox="1">
                <a:spLocks noChangeArrowheads="1"/>
              </p:cNvSpPr>
              <p:nvPr/>
            </p:nvSpPr>
            <p:spPr bwMode="auto">
              <a:xfrm>
                <a:off x="593" y="1654"/>
                <a:ext cx="43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E</a:t>
                </a:r>
              </a:p>
            </p:txBody>
          </p:sp>
          <p:sp>
            <p:nvSpPr>
              <p:cNvPr id="2082" name="Text Box 252"/>
              <p:cNvSpPr txBox="1">
                <a:spLocks noChangeArrowheads="1"/>
              </p:cNvSpPr>
              <p:nvPr/>
            </p:nvSpPr>
            <p:spPr bwMode="auto">
              <a:xfrm>
                <a:off x="597" y="1863"/>
                <a:ext cx="39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F</a:t>
                </a:r>
              </a:p>
            </p:txBody>
          </p:sp>
          <p:sp>
            <p:nvSpPr>
              <p:cNvPr id="2083" name="Text Box 253"/>
              <p:cNvSpPr txBox="1">
                <a:spLocks noChangeArrowheads="1"/>
              </p:cNvSpPr>
              <p:nvPr/>
            </p:nvSpPr>
            <p:spPr bwMode="auto">
              <a:xfrm>
                <a:off x="586" y="2076"/>
                <a:ext cx="50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G</a:t>
                </a:r>
              </a:p>
            </p:txBody>
          </p:sp>
          <p:sp>
            <p:nvSpPr>
              <p:cNvPr id="2084" name="Text Box 254"/>
              <p:cNvSpPr txBox="1">
                <a:spLocks noChangeArrowheads="1"/>
              </p:cNvSpPr>
              <p:nvPr/>
            </p:nvSpPr>
            <p:spPr bwMode="auto">
              <a:xfrm>
                <a:off x="590" y="2282"/>
                <a:ext cx="4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H</a:t>
                </a:r>
              </a:p>
            </p:txBody>
          </p:sp>
        </p:grpSp>
      </p:grpSp>
      <p:sp>
        <p:nvSpPr>
          <p:cNvPr id="2071" name="Text Box 257"/>
          <p:cNvSpPr txBox="1">
            <a:spLocks noChangeArrowheads="1"/>
          </p:cNvSpPr>
          <p:nvPr/>
        </p:nvSpPr>
        <p:spPr bwMode="auto">
          <a:xfrm>
            <a:off x="5832475" y="273050"/>
            <a:ext cx="7651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/>
              <a:t>Fig. S1</a:t>
            </a:r>
          </a:p>
        </p:txBody>
      </p:sp>
      <p:sp>
        <p:nvSpPr>
          <p:cNvPr id="2072" name="Rectangle 263"/>
          <p:cNvSpPr>
            <a:spLocks noChangeArrowheads="1"/>
          </p:cNvSpPr>
          <p:nvPr/>
        </p:nvSpPr>
        <p:spPr bwMode="auto">
          <a:xfrm>
            <a:off x="449263" y="200025"/>
            <a:ext cx="5283200" cy="554038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GB"/>
              <a:t>Fig. S1. Dot-blot screens for LATCA inhibitors of parsley XET activity.</a:t>
            </a:r>
          </a:p>
          <a:p>
            <a:r>
              <a:rPr lang="en-GB" b="0"/>
              <a:t>Details as in Fig. 2. Results are shown for the 47 plates of LATCA xenobiotics (L1–L47). On each plate, well A1 contained no enzyme; columns 1 and 12 contained no xenobiotic.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2"/>
          <p:cNvSpPr txBox="1">
            <a:spLocks noChangeArrowheads="1"/>
          </p:cNvSpPr>
          <p:nvPr/>
        </p:nvSpPr>
        <p:spPr bwMode="auto">
          <a:xfrm>
            <a:off x="403225" y="1497013"/>
            <a:ext cx="217488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>
                <a:solidFill>
                  <a:srgbClr val="FF0000"/>
                </a:solidFill>
              </a:rPr>
              <a:t>L11</a:t>
            </a:r>
          </a:p>
        </p:txBody>
      </p:sp>
      <p:sp>
        <p:nvSpPr>
          <p:cNvPr id="3075" name="Text Box 13"/>
          <p:cNvSpPr txBox="1">
            <a:spLocks noChangeArrowheads="1"/>
          </p:cNvSpPr>
          <p:nvPr/>
        </p:nvSpPr>
        <p:spPr bwMode="auto">
          <a:xfrm>
            <a:off x="403225" y="3152775"/>
            <a:ext cx="217488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>
                <a:solidFill>
                  <a:srgbClr val="FF0000"/>
                </a:solidFill>
              </a:rPr>
              <a:t>L12</a:t>
            </a:r>
          </a:p>
        </p:txBody>
      </p:sp>
      <p:sp>
        <p:nvSpPr>
          <p:cNvPr id="3076" name="Text Box 14"/>
          <p:cNvSpPr txBox="1">
            <a:spLocks noChangeArrowheads="1"/>
          </p:cNvSpPr>
          <p:nvPr/>
        </p:nvSpPr>
        <p:spPr bwMode="auto">
          <a:xfrm>
            <a:off x="403225" y="4808538"/>
            <a:ext cx="217488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>
                <a:solidFill>
                  <a:srgbClr val="FF0000"/>
                </a:solidFill>
              </a:rPr>
              <a:t>L13</a:t>
            </a:r>
          </a:p>
        </p:txBody>
      </p:sp>
      <p:sp>
        <p:nvSpPr>
          <p:cNvPr id="3077" name="Text Box 15"/>
          <p:cNvSpPr txBox="1">
            <a:spLocks noChangeArrowheads="1"/>
          </p:cNvSpPr>
          <p:nvPr/>
        </p:nvSpPr>
        <p:spPr bwMode="auto">
          <a:xfrm>
            <a:off x="403225" y="6465888"/>
            <a:ext cx="217488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>
                <a:solidFill>
                  <a:srgbClr val="FF0000"/>
                </a:solidFill>
              </a:rPr>
              <a:t>L14</a:t>
            </a:r>
          </a:p>
        </p:txBody>
      </p:sp>
      <p:sp>
        <p:nvSpPr>
          <p:cNvPr id="3078" name="Text Box 16"/>
          <p:cNvSpPr txBox="1">
            <a:spLocks noChangeArrowheads="1"/>
          </p:cNvSpPr>
          <p:nvPr/>
        </p:nvSpPr>
        <p:spPr bwMode="auto">
          <a:xfrm>
            <a:off x="403225" y="8121650"/>
            <a:ext cx="217488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>
                <a:solidFill>
                  <a:srgbClr val="FF0000"/>
                </a:solidFill>
              </a:rPr>
              <a:t>L15</a:t>
            </a:r>
          </a:p>
        </p:txBody>
      </p:sp>
      <p:sp>
        <p:nvSpPr>
          <p:cNvPr id="3079" name="Text Box 17"/>
          <p:cNvSpPr txBox="1">
            <a:spLocks noChangeArrowheads="1"/>
          </p:cNvSpPr>
          <p:nvPr/>
        </p:nvSpPr>
        <p:spPr bwMode="auto">
          <a:xfrm>
            <a:off x="3068638" y="1497013"/>
            <a:ext cx="217487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>
                <a:solidFill>
                  <a:srgbClr val="FF0000"/>
                </a:solidFill>
              </a:rPr>
              <a:t>L16</a:t>
            </a:r>
          </a:p>
        </p:txBody>
      </p:sp>
      <p:sp>
        <p:nvSpPr>
          <p:cNvPr id="3080" name="Text Box 18"/>
          <p:cNvSpPr txBox="1">
            <a:spLocks noChangeArrowheads="1"/>
          </p:cNvSpPr>
          <p:nvPr/>
        </p:nvSpPr>
        <p:spPr bwMode="auto">
          <a:xfrm>
            <a:off x="3068638" y="3152775"/>
            <a:ext cx="217487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>
                <a:solidFill>
                  <a:srgbClr val="FF0000"/>
                </a:solidFill>
              </a:rPr>
              <a:t>L17</a:t>
            </a:r>
          </a:p>
        </p:txBody>
      </p:sp>
      <p:sp>
        <p:nvSpPr>
          <p:cNvPr id="3081" name="Text Box 19"/>
          <p:cNvSpPr txBox="1">
            <a:spLocks noChangeArrowheads="1"/>
          </p:cNvSpPr>
          <p:nvPr/>
        </p:nvSpPr>
        <p:spPr bwMode="auto">
          <a:xfrm>
            <a:off x="3068638" y="4808538"/>
            <a:ext cx="217487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>
                <a:solidFill>
                  <a:srgbClr val="FF0000"/>
                </a:solidFill>
              </a:rPr>
              <a:t>L18</a:t>
            </a:r>
          </a:p>
        </p:txBody>
      </p:sp>
      <p:sp>
        <p:nvSpPr>
          <p:cNvPr id="3082" name="Text Box 20"/>
          <p:cNvSpPr txBox="1">
            <a:spLocks noChangeArrowheads="1"/>
          </p:cNvSpPr>
          <p:nvPr/>
        </p:nvSpPr>
        <p:spPr bwMode="auto">
          <a:xfrm>
            <a:off x="3068638" y="6465888"/>
            <a:ext cx="217487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>
                <a:solidFill>
                  <a:srgbClr val="FF0000"/>
                </a:solidFill>
              </a:rPr>
              <a:t>L19</a:t>
            </a:r>
          </a:p>
        </p:txBody>
      </p:sp>
      <p:sp>
        <p:nvSpPr>
          <p:cNvPr id="3083" name="Text Box 21"/>
          <p:cNvSpPr txBox="1">
            <a:spLocks noChangeArrowheads="1"/>
          </p:cNvSpPr>
          <p:nvPr/>
        </p:nvSpPr>
        <p:spPr bwMode="auto">
          <a:xfrm>
            <a:off x="3068638" y="8121650"/>
            <a:ext cx="217487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>
                <a:solidFill>
                  <a:srgbClr val="FF0000"/>
                </a:solidFill>
              </a:rPr>
              <a:t>L20</a:t>
            </a:r>
          </a:p>
        </p:txBody>
      </p:sp>
      <p:sp>
        <p:nvSpPr>
          <p:cNvPr id="3084" name="Text Box 22"/>
          <p:cNvSpPr txBox="1">
            <a:spLocks noChangeArrowheads="1"/>
          </p:cNvSpPr>
          <p:nvPr/>
        </p:nvSpPr>
        <p:spPr bwMode="auto">
          <a:xfrm>
            <a:off x="1033463" y="869950"/>
            <a:ext cx="2244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200" b="0"/>
              <a:t>Latca collection of xenobiotics,</a:t>
            </a:r>
          </a:p>
          <a:p>
            <a:pPr eaLnBrk="1" hangingPunct="1"/>
            <a:r>
              <a:rPr lang="en-GB" sz="1200" b="0"/>
              <a:t>plates 11–20.</a:t>
            </a:r>
          </a:p>
        </p:txBody>
      </p:sp>
      <p:grpSp>
        <p:nvGrpSpPr>
          <p:cNvPr id="3085" name="Group 294"/>
          <p:cNvGrpSpPr>
            <a:grpSpLocks/>
          </p:cNvGrpSpPr>
          <p:nvPr/>
        </p:nvGrpSpPr>
        <p:grpSpPr bwMode="auto">
          <a:xfrm>
            <a:off x="3141663" y="1514475"/>
            <a:ext cx="2374900" cy="1566863"/>
            <a:chOff x="2308" y="964"/>
            <a:chExt cx="1496" cy="987"/>
          </a:xfrm>
        </p:grpSpPr>
        <p:pic>
          <p:nvPicPr>
            <p:cNvPr id="3313" name="Picture 29" descr="LATCA XET P16"/>
            <p:cNvPicPr preferRelativeResize="0">
              <a:picLocks noChangeAspect="1" noChangeArrowheads="1"/>
            </p:cNvPicPr>
            <p:nvPr/>
          </p:nvPicPr>
          <p:blipFill>
            <a:blip r:embed="rId2">
              <a:lum bright="4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60" b="433"/>
            <a:stretch>
              <a:fillRect/>
            </a:stretch>
          </p:blipFill>
          <p:spPr bwMode="auto">
            <a:xfrm>
              <a:off x="2395" y="1040"/>
              <a:ext cx="1406" cy="9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14" name="Rectangle 33"/>
            <p:cNvSpPr>
              <a:spLocks noChangeArrowheads="1"/>
            </p:cNvSpPr>
            <p:nvPr/>
          </p:nvSpPr>
          <p:spPr bwMode="auto">
            <a:xfrm>
              <a:off x="2398" y="1041"/>
              <a:ext cx="1406" cy="907"/>
            </a:xfrm>
            <a:prstGeom prst="rect">
              <a:avLst/>
            </a:prstGeom>
            <a:noFill/>
            <a:ln w="127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315" name="Group 34"/>
            <p:cNvGrpSpPr>
              <a:grpSpLocks/>
            </p:cNvGrpSpPr>
            <p:nvPr/>
          </p:nvGrpSpPr>
          <p:grpSpPr bwMode="auto">
            <a:xfrm>
              <a:off x="2444" y="964"/>
              <a:ext cx="1340" cy="77"/>
              <a:chOff x="1164" y="641"/>
              <a:chExt cx="1564" cy="77"/>
            </a:xfrm>
          </p:grpSpPr>
          <p:sp>
            <p:nvSpPr>
              <p:cNvPr id="3325" name="Text Box 35"/>
              <p:cNvSpPr txBox="1">
                <a:spLocks noChangeArrowheads="1"/>
              </p:cNvSpPr>
              <p:nvPr/>
            </p:nvSpPr>
            <p:spPr bwMode="auto">
              <a:xfrm>
                <a:off x="1164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</a:t>
                </a:r>
              </a:p>
            </p:txBody>
          </p:sp>
          <p:sp>
            <p:nvSpPr>
              <p:cNvPr id="3326" name="Text Box 36"/>
              <p:cNvSpPr txBox="1">
                <a:spLocks noChangeArrowheads="1"/>
              </p:cNvSpPr>
              <p:nvPr/>
            </p:nvSpPr>
            <p:spPr bwMode="auto">
              <a:xfrm>
                <a:off x="1299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2</a:t>
                </a:r>
              </a:p>
            </p:txBody>
          </p:sp>
          <p:sp>
            <p:nvSpPr>
              <p:cNvPr id="3327" name="Text Box 37"/>
              <p:cNvSpPr txBox="1">
                <a:spLocks noChangeArrowheads="1"/>
              </p:cNvSpPr>
              <p:nvPr/>
            </p:nvSpPr>
            <p:spPr bwMode="auto">
              <a:xfrm>
                <a:off x="1437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3</a:t>
                </a:r>
              </a:p>
            </p:txBody>
          </p:sp>
          <p:sp>
            <p:nvSpPr>
              <p:cNvPr id="3328" name="Text Box 38"/>
              <p:cNvSpPr txBox="1">
                <a:spLocks noChangeArrowheads="1"/>
              </p:cNvSpPr>
              <p:nvPr/>
            </p:nvSpPr>
            <p:spPr bwMode="auto">
              <a:xfrm>
                <a:off x="1571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4</a:t>
                </a:r>
              </a:p>
            </p:txBody>
          </p:sp>
          <p:sp>
            <p:nvSpPr>
              <p:cNvPr id="3329" name="Text Box 39"/>
              <p:cNvSpPr txBox="1">
                <a:spLocks noChangeArrowheads="1"/>
              </p:cNvSpPr>
              <p:nvPr/>
            </p:nvSpPr>
            <p:spPr bwMode="auto">
              <a:xfrm>
                <a:off x="1708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5</a:t>
                </a:r>
              </a:p>
            </p:txBody>
          </p:sp>
          <p:sp>
            <p:nvSpPr>
              <p:cNvPr id="3330" name="Text Box 40"/>
              <p:cNvSpPr txBox="1">
                <a:spLocks noChangeArrowheads="1"/>
              </p:cNvSpPr>
              <p:nvPr/>
            </p:nvSpPr>
            <p:spPr bwMode="auto">
              <a:xfrm>
                <a:off x="1843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6</a:t>
                </a:r>
              </a:p>
            </p:txBody>
          </p:sp>
          <p:sp>
            <p:nvSpPr>
              <p:cNvPr id="3331" name="Text Box 41"/>
              <p:cNvSpPr txBox="1">
                <a:spLocks noChangeArrowheads="1"/>
              </p:cNvSpPr>
              <p:nvPr/>
            </p:nvSpPr>
            <p:spPr bwMode="auto">
              <a:xfrm>
                <a:off x="1983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7</a:t>
                </a:r>
              </a:p>
            </p:txBody>
          </p:sp>
          <p:sp>
            <p:nvSpPr>
              <p:cNvPr id="3332" name="Text Box 42"/>
              <p:cNvSpPr txBox="1">
                <a:spLocks noChangeArrowheads="1"/>
              </p:cNvSpPr>
              <p:nvPr/>
            </p:nvSpPr>
            <p:spPr bwMode="auto">
              <a:xfrm>
                <a:off x="2120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8</a:t>
                </a:r>
              </a:p>
            </p:txBody>
          </p:sp>
          <p:sp>
            <p:nvSpPr>
              <p:cNvPr id="3333" name="Text Box 43"/>
              <p:cNvSpPr txBox="1">
                <a:spLocks noChangeArrowheads="1"/>
              </p:cNvSpPr>
              <p:nvPr/>
            </p:nvSpPr>
            <p:spPr bwMode="auto">
              <a:xfrm>
                <a:off x="2255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9</a:t>
                </a:r>
              </a:p>
            </p:txBody>
          </p:sp>
          <p:sp>
            <p:nvSpPr>
              <p:cNvPr id="3334" name="Text Box 44"/>
              <p:cNvSpPr txBox="1">
                <a:spLocks noChangeArrowheads="1"/>
              </p:cNvSpPr>
              <p:nvPr/>
            </p:nvSpPr>
            <p:spPr bwMode="auto">
              <a:xfrm>
                <a:off x="2371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10</a:t>
                </a:r>
              </a:p>
            </p:txBody>
          </p:sp>
          <p:sp>
            <p:nvSpPr>
              <p:cNvPr id="3335" name="Text Box 45"/>
              <p:cNvSpPr txBox="1">
                <a:spLocks noChangeArrowheads="1"/>
              </p:cNvSpPr>
              <p:nvPr/>
            </p:nvSpPr>
            <p:spPr bwMode="auto">
              <a:xfrm>
                <a:off x="2507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11</a:t>
                </a:r>
              </a:p>
            </p:txBody>
          </p:sp>
          <p:sp>
            <p:nvSpPr>
              <p:cNvPr id="3336" name="Text Box 46"/>
              <p:cNvSpPr txBox="1">
                <a:spLocks noChangeArrowheads="1"/>
              </p:cNvSpPr>
              <p:nvPr/>
            </p:nvSpPr>
            <p:spPr bwMode="auto">
              <a:xfrm>
                <a:off x="2644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12</a:t>
                </a:r>
              </a:p>
            </p:txBody>
          </p:sp>
        </p:grpSp>
        <p:grpSp>
          <p:nvGrpSpPr>
            <p:cNvPr id="3316" name="Group 47"/>
            <p:cNvGrpSpPr>
              <a:grpSpLocks/>
            </p:cNvGrpSpPr>
            <p:nvPr/>
          </p:nvGrpSpPr>
          <p:grpSpPr bwMode="auto">
            <a:xfrm>
              <a:off x="2308" y="1041"/>
              <a:ext cx="64" cy="882"/>
              <a:chOff x="572" y="782"/>
              <a:chExt cx="64" cy="1644"/>
            </a:xfrm>
          </p:grpSpPr>
          <p:sp>
            <p:nvSpPr>
              <p:cNvPr id="3317" name="Text Box 48"/>
              <p:cNvSpPr txBox="1">
                <a:spLocks noChangeArrowheads="1"/>
              </p:cNvSpPr>
              <p:nvPr/>
            </p:nvSpPr>
            <p:spPr bwMode="auto">
              <a:xfrm>
                <a:off x="572" y="782"/>
                <a:ext cx="64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A</a:t>
                </a:r>
              </a:p>
            </p:txBody>
          </p:sp>
          <p:sp>
            <p:nvSpPr>
              <p:cNvPr id="3318" name="Text Box 49"/>
              <p:cNvSpPr txBox="1">
                <a:spLocks noChangeArrowheads="1"/>
              </p:cNvSpPr>
              <p:nvPr/>
            </p:nvSpPr>
            <p:spPr bwMode="auto">
              <a:xfrm>
                <a:off x="590" y="1026"/>
                <a:ext cx="4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B</a:t>
                </a:r>
              </a:p>
            </p:txBody>
          </p:sp>
          <p:sp>
            <p:nvSpPr>
              <p:cNvPr id="3319" name="Text Box 50"/>
              <p:cNvSpPr txBox="1">
                <a:spLocks noChangeArrowheads="1"/>
              </p:cNvSpPr>
              <p:nvPr/>
            </p:nvSpPr>
            <p:spPr bwMode="auto">
              <a:xfrm>
                <a:off x="590" y="1237"/>
                <a:ext cx="46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C</a:t>
                </a:r>
              </a:p>
            </p:txBody>
          </p:sp>
          <p:sp>
            <p:nvSpPr>
              <p:cNvPr id="3320" name="Text Box 51"/>
              <p:cNvSpPr txBox="1">
                <a:spLocks noChangeArrowheads="1"/>
              </p:cNvSpPr>
              <p:nvPr/>
            </p:nvSpPr>
            <p:spPr bwMode="auto">
              <a:xfrm>
                <a:off x="590" y="1442"/>
                <a:ext cx="46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D</a:t>
                </a:r>
              </a:p>
            </p:txBody>
          </p:sp>
          <p:sp>
            <p:nvSpPr>
              <p:cNvPr id="3321" name="Text Box 52"/>
              <p:cNvSpPr txBox="1">
                <a:spLocks noChangeArrowheads="1"/>
              </p:cNvSpPr>
              <p:nvPr/>
            </p:nvSpPr>
            <p:spPr bwMode="auto">
              <a:xfrm>
                <a:off x="593" y="1654"/>
                <a:ext cx="43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E</a:t>
                </a:r>
              </a:p>
            </p:txBody>
          </p:sp>
          <p:sp>
            <p:nvSpPr>
              <p:cNvPr id="3322" name="Text Box 53"/>
              <p:cNvSpPr txBox="1">
                <a:spLocks noChangeArrowheads="1"/>
              </p:cNvSpPr>
              <p:nvPr/>
            </p:nvSpPr>
            <p:spPr bwMode="auto">
              <a:xfrm>
                <a:off x="597" y="1863"/>
                <a:ext cx="39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F</a:t>
                </a:r>
              </a:p>
            </p:txBody>
          </p:sp>
          <p:sp>
            <p:nvSpPr>
              <p:cNvPr id="3323" name="Text Box 54"/>
              <p:cNvSpPr txBox="1">
                <a:spLocks noChangeArrowheads="1"/>
              </p:cNvSpPr>
              <p:nvPr/>
            </p:nvSpPr>
            <p:spPr bwMode="auto">
              <a:xfrm>
                <a:off x="586" y="2076"/>
                <a:ext cx="50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G</a:t>
                </a:r>
              </a:p>
            </p:txBody>
          </p:sp>
          <p:sp>
            <p:nvSpPr>
              <p:cNvPr id="3324" name="Text Box 55"/>
              <p:cNvSpPr txBox="1">
                <a:spLocks noChangeArrowheads="1"/>
              </p:cNvSpPr>
              <p:nvPr/>
            </p:nvSpPr>
            <p:spPr bwMode="auto">
              <a:xfrm>
                <a:off x="590" y="2282"/>
                <a:ext cx="4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H</a:t>
                </a:r>
              </a:p>
            </p:txBody>
          </p:sp>
        </p:grpSp>
      </p:grpSp>
      <p:grpSp>
        <p:nvGrpSpPr>
          <p:cNvPr id="3086" name="Group 293"/>
          <p:cNvGrpSpPr>
            <a:grpSpLocks/>
          </p:cNvGrpSpPr>
          <p:nvPr/>
        </p:nvGrpSpPr>
        <p:grpSpPr bwMode="auto">
          <a:xfrm>
            <a:off x="3141663" y="3171825"/>
            <a:ext cx="2374900" cy="1565275"/>
            <a:chOff x="2314" y="1971"/>
            <a:chExt cx="1496" cy="986"/>
          </a:xfrm>
        </p:grpSpPr>
        <p:pic>
          <p:nvPicPr>
            <p:cNvPr id="3289" name="Picture 30" descr="LATCA XET P17"/>
            <p:cNvPicPr preferRelativeResize="0">
              <a:picLocks noChangeAspect="1" noChangeArrowheads="1"/>
            </p:cNvPicPr>
            <p:nvPr/>
          </p:nvPicPr>
          <p:blipFill>
            <a:blip r:embed="rId3">
              <a:lum bright="2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072"/>
            <a:stretch>
              <a:fillRect/>
            </a:stretch>
          </p:blipFill>
          <p:spPr bwMode="auto">
            <a:xfrm>
              <a:off x="2401" y="2042"/>
              <a:ext cx="1406" cy="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90" name="Rectangle 58"/>
            <p:cNvSpPr>
              <a:spLocks noChangeArrowheads="1"/>
            </p:cNvSpPr>
            <p:nvPr/>
          </p:nvSpPr>
          <p:spPr bwMode="auto">
            <a:xfrm>
              <a:off x="2404" y="2048"/>
              <a:ext cx="1406" cy="907"/>
            </a:xfrm>
            <a:prstGeom prst="rect">
              <a:avLst/>
            </a:prstGeom>
            <a:noFill/>
            <a:ln w="127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291" name="Group 59"/>
            <p:cNvGrpSpPr>
              <a:grpSpLocks/>
            </p:cNvGrpSpPr>
            <p:nvPr/>
          </p:nvGrpSpPr>
          <p:grpSpPr bwMode="auto">
            <a:xfrm>
              <a:off x="2450" y="1971"/>
              <a:ext cx="1340" cy="77"/>
              <a:chOff x="1164" y="641"/>
              <a:chExt cx="1564" cy="77"/>
            </a:xfrm>
          </p:grpSpPr>
          <p:sp>
            <p:nvSpPr>
              <p:cNvPr id="3301" name="Text Box 60"/>
              <p:cNvSpPr txBox="1">
                <a:spLocks noChangeArrowheads="1"/>
              </p:cNvSpPr>
              <p:nvPr/>
            </p:nvSpPr>
            <p:spPr bwMode="auto">
              <a:xfrm>
                <a:off x="1164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</a:t>
                </a:r>
              </a:p>
            </p:txBody>
          </p:sp>
          <p:sp>
            <p:nvSpPr>
              <p:cNvPr id="3302" name="Text Box 61"/>
              <p:cNvSpPr txBox="1">
                <a:spLocks noChangeArrowheads="1"/>
              </p:cNvSpPr>
              <p:nvPr/>
            </p:nvSpPr>
            <p:spPr bwMode="auto">
              <a:xfrm>
                <a:off x="1299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2</a:t>
                </a:r>
              </a:p>
            </p:txBody>
          </p:sp>
          <p:sp>
            <p:nvSpPr>
              <p:cNvPr id="3303" name="Text Box 62"/>
              <p:cNvSpPr txBox="1">
                <a:spLocks noChangeArrowheads="1"/>
              </p:cNvSpPr>
              <p:nvPr/>
            </p:nvSpPr>
            <p:spPr bwMode="auto">
              <a:xfrm>
                <a:off x="1437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3</a:t>
                </a:r>
              </a:p>
            </p:txBody>
          </p:sp>
          <p:sp>
            <p:nvSpPr>
              <p:cNvPr id="3304" name="Text Box 63"/>
              <p:cNvSpPr txBox="1">
                <a:spLocks noChangeArrowheads="1"/>
              </p:cNvSpPr>
              <p:nvPr/>
            </p:nvSpPr>
            <p:spPr bwMode="auto">
              <a:xfrm>
                <a:off x="1571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4</a:t>
                </a:r>
              </a:p>
            </p:txBody>
          </p:sp>
          <p:sp>
            <p:nvSpPr>
              <p:cNvPr id="3305" name="Text Box 64"/>
              <p:cNvSpPr txBox="1">
                <a:spLocks noChangeArrowheads="1"/>
              </p:cNvSpPr>
              <p:nvPr/>
            </p:nvSpPr>
            <p:spPr bwMode="auto">
              <a:xfrm>
                <a:off x="1708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5</a:t>
                </a:r>
              </a:p>
            </p:txBody>
          </p:sp>
          <p:sp>
            <p:nvSpPr>
              <p:cNvPr id="3306" name="Text Box 65"/>
              <p:cNvSpPr txBox="1">
                <a:spLocks noChangeArrowheads="1"/>
              </p:cNvSpPr>
              <p:nvPr/>
            </p:nvSpPr>
            <p:spPr bwMode="auto">
              <a:xfrm>
                <a:off x="1843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6</a:t>
                </a:r>
              </a:p>
            </p:txBody>
          </p:sp>
          <p:sp>
            <p:nvSpPr>
              <p:cNvPr id="3307" name="Text Box 66"/>
              <p:cNvSpPr txBox="1">
                <a:spLocks noChangeArrowheads="1"/>
              </p:cNvSpPr>
              <p:nvPr/>
            </p:nvSpPr>
            <p:spPr bwMode="auto">
              <a:xfrm>
                <a:off x="1983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7</a:t>
                </a:r>
              </a:p>
            </p:txBody>
          </p:sp>
          <p:sp>
            <p:nvSpPr>
              <p:cNvPr id="3308" name="Text Box 67"/>
              <p:cNvSpPr txBox="1">
                <a:spLocks noChangeArrowheads="1"/>
              </p:cNvSpPr>
              <p:nvPr/>
            </p:nvSpPr>
            <p:spPr bwMode="auto">
              <a:xfrm>
                <a:off x="2120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8</a:t>
                </a:r>
              </a:p>
            </p:txBody>
          </p:sp>
          <p:sp>
            <p:nvSpPr>
              <p:cNvPr id="3309" name="Text Box 68"/>
              <p:cNvSpPr txBox="1">
                <a:spLocks noChangeArrowheads="1"/>
              </p:cNvSpPr>
              <p:nvPr/>
            </p:nvSpPr>
            <p:spPr bwMode="auto">
              <a:xfrm>
                <a:off x="2255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9</a:t>
                </a:r>
              </a:p>
            </p:txBody>
          </p:sp>
          <p:sp>
            <p:nvSpPr>
              <p:cNvPr id="3310" name="Text Box 69"/>
              <p:cNvSpPr txBox="1">
                <a:spLocks noChangeArrowheads="1"/>
              </p:cNvSpPr>
              <p:nvPr/>
            </p:nvSpPr>
            <p:spPr bwMode="auto">
              <a:xfrm>
                <a:off x="2371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10</a:t>
                </a:r>
              </a:p>
            </p:txBody>
          </p:sp>
          <p:sp>
            <p:nvSpPr>
              <p:cNvPr id="3311" name="Text Box 70"/>
              <p:cNvSpPr txBox="1">
                <a:spLocks noChangeArrowheads="1"/>
              </p:cNvSpPr>
              <p:nvPr/>
            </p:nvSpPr>
            <p:spPr bwMode="auto">
              <a:xfrm>
                <a:off x="2507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11</a:t>
                </a:r>
              </a:p>
            </p:txBody>
          </p:sp>
          <p:sp>
            <p:nvSpPr>
              <p:cNvPr id="3312" name="Text Box 71"/>
              <p:cNvSpPr txBox="1">
                <a:spLocks noChangeArrowheads="1"/>
              </p:cNvSpPr>
              <p:nvPr/>
            </p:nvSpPr>
            <p:spPr bwMode="auto">
              <a:xfrm>
                <a:off x="2644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12</a:t>
                </a:r>
              </a:p>
            </p:txBody>
          </p:sp>
        </p:grpSp>
        <p:grpSp>
          <p:nvGrpSpPr>
            <p:cNvPr id="3292" name="Group 72"/>
            <p:cNvGrpSpPr>
              <a:grpSpLocks/>
            </p:cNvGrpSpPr>
            <p:nvPr/>
          </p:nvGrpSpPr>
          <p:grpSpPr bwMode="auto">
            <a:xfrm>
              <a:off x="2314" y="2048"/>
              <a:ext cx="64" cy="882"/>
              <a:chOff x="572" y="782"/>
              <a:chExt cx="64" cy="1644"/>
            </a:xfrm>
          </p:grpSpPr>
          <p:sp>
            <p:nvSpPr>
              <p:cNvPr id="3293" name="Text Box 73"/>
              <p:cNvSpPr txBox="1">
                <a:spLocks noChangeArrowheads="1"/>
              </p:cNvSpPr>
              <p:nvPr/>
            </p:nvSpPr>
            <p:spPr bwMode="auto">
              <a:xfrm>
                <a:off x="572" y="782"/>
                <a:ext cx="64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A</a:t>
                </a:r>
              </a:p>
            </p:txBody>
          </p:sp>
          <p:sp>
            <p:nvSpPr>
              <p:cNvPr id="3294" name="Text Box 74"/>
              <p:cNvSpPr txBox="1">
                <a:spLocks noChangeArrowheads="1"/>
              </p:cNvSpPr>
              <p:nvPr/>
            </p:nvSpPr>
            <p:spPr bwMode="auto">
              <a:xfrm>
                <a:off x="590" y="1026"/>
                <a:ext cx="4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B</a:t>
                </a:r>
              </a:p>
            </p:txBody>
          </p:sp>
          <p:sp>
            <p:nvSpPr>
              <p:cNvPr id="3295" name="Text Box 75"/>
              <p:cNvSpPr txBox="1">
                <a:spLocks noChangeArrowheads="1"/>
              </p:cNvSpPr>
              <p:nvPr/>
            </p:nvSpPr>
            <p:spPr bwMode="auto">
              <a:xfrm>
                <a:off x="590" y="1237"/>
                <a:ext cx="46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C</a:t>
                </a:r>
              </a:p>
            </p:txBody>
          </p:sp>
          <p:sp>
            <p:nvSpPr>
              <p:cNvPr id="3296" name="Text Box 76"/>
              <p:cNvSpPr txBox="1">
                <a:spLocks noChangeArrowheads="1"/>
              </p:cNvSpPr>
              <p:nvPr/>
            </p:nvSpPr>
            <p:spPr bwMode="auto">
              <a:xfrm>
                <a:off x="590" y="1442"/>
                <a:ext cx="46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D</a:t>
                </a:r>
              </a:p>
            </p:txBody>
          </p:sp>
          <p:sp>
            <p:nvSpPr>
              <p:cNvPr id="3297" name="Text Box 77"/>
              <p:cNvSpPr txBox="1">
                <a:spLocks noChangeArrowheads="1"/>
              </p:cNvSpPr>
              <p:nvPr/>
            </p:nvSpPr>
            <p:spPr bwMode="auto">
              <a:xfrm>
                <a:off x="593" y="1654"/>
                <a:ext cx="43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E</a:t>
                </a:r>
              </a:p>
            </p:txBody>
          </p:sp>
          <p:sp>
            <p:nvSpPr>
              <p:cNvPr id="3298" name="Text Box 78"/>
              <p:cNvSpPr txBox="1">
                <a:spLocks noChangeArrowheads="1"/>
              </p:cNvSpPr>
              <p:nvPr/>
            </p:nvSpPr>
            <p:spPr bwMode="auto">
              <a:xfrm>
                <a:off x="597" y="1863"/>
                <a:ext cx="39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F</a:t>
                </a:r>
              </a:p>
            </p:txBody>
          </p:sp>
          <p:sp>
            <p:nvSpPr>
              <p:cNvPr id="3299" name="Text Box 79"/>
              <p:cNvSpPr txBox="1">
                <a:spLocks noChangeArrowheads="1"/>
              </p:cNvSpPr>
              <p:nvPr/>
            </p:nvSpPr>
            <p:spPr bwMode="auto">
              <a:xfrm>
                <a:off x="586" y="2076"/>
                <a:ext cx="50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G</a:t>
                </a:r>
              </a:p>
            </p:txBody>
          </p:sp>
          <p:sp>
            <p:nvSpPr>
              <p:cNvPr id="3300" name="Text Box 80"/>
              <p:cNvSpPr txBox="1">
                <a:spLocks noChangeArrowheads="1"/>
              </p:cNvSpPr>
              <p:nvPr/>
            </p:nvSpPr>
            <p:spPr bwMode="auto">
              <a:xfrm>
                <a:off x="590" y="2282"/>
                <a:ext cx="4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H</a:t>
                </a:r>
              </a:p>
            </p:txBody>
          </p:sp>
        </p:grpSp>
      </p:grpSp>
      <p:grpSp>
        <p:nvGrpSpPr>
          <p:cNvPr id="3087" name="Group 292"/>
          <p:cNvGrpSpPr>
            <a:grpSpLocks/>
          </p:cNvGrpSpPr>
          <p:nvPr/>
        </p:nvGrpSpPr>
        <p:grpSpPr bwMode="auto">
          <a:xfrm>
            <a:off x="3141663" y="4827588"/>
            <a:ext cx="2374900" cy="1565275"/>
            <a:chOff x="2311" y="3046"/>
            <a:chExt cx="1496" cy="986"/>
          </a:xfrm>
        </p:grpSpPr>
        <p:pic>
          <p:nvPicPr>
            <p:cNvPr id="3265" name="Picture 31" descr="LATCA XET P18"/>
            <p:cNvPicPr preferRelativeResize="0">
              <a:picLocks noChangeAspect="1" noChangeArrowheads="1"/>
            </p:cNvPicPr>
            <p:nvPr/>
          </p:nvPicPr>
          <p:blipFill>
            <a:blip r:embed="rId4">
              <a:lum bright="4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61" b="4025"/>
            <a:stretch>
              <a:fillRect/>
            </a:stretch>
          </p:blipFill>
          <p:spPr bwMode="auto">
            <a:xfrm>
              <a:off x="2401" y="3121"/>
              <a:ext cx="1406" cy="9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66" name="Rectangle 82"/>
            <p:cNvSpPr>
              <a:spLocks noChangeArrowheads="1"/>
            </p:cNvSpPr>
            <p:nvPr/>
          </p:nvSpPr>
          <p:spPr bwMode="auto">
            <a:xfrm>
              <a:off x="2401" y="3123"/>
              <a:ext cx="1406" cy="907"/>
            </a:xfrm>
            <a:prstGeom prst="rect">
              <a:avLst/>
            </a:prstGeom>
            <a:noFill/>
            <a:ln w="127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267" name="Group 83"/>
            <p:cNvGrpSpPr>
              <a:grpSpLocks/>
            </p:cNvGrpSpPr>
            <p:nvPr/>
          </p:nvGrpSpPr>
          <p:grpSpPr bwMode="auto">
            <a:xfrm>
              <a:off x="2447" y="3046"/>
              <a:ext cx="1340" cy="77"/>
              <a:chOff x="1164" y="641"/>
              <a:chExt cx="1564" cy="77"/>
            </a:xfrm>
          </p:grpSpPr>
          <p:sp>
            <p:nvSpPr>
              <p:cNvPr id="3277" name="Text Box 84"/>
              <p:cNvSpPr txBox="1">
                <a:spLocks noChangeArrowheads="1"/>
              </p:cNvSpPr>
              <p:nvPr/>
            </p:nvSpPr>
            <p:spPr bwMode="auto">
              <a:xfrm>
                <a:off x="1164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</a:t>
                </a:r>
              </a:p>
            </p:txBody>
          </p:sp>
          <p:sp>
            <p:nvSpPr>
              <p:cNvPr id="3278" name="Text Box 85"/>
              <p:cNvSpPr txBox="1">
                <a:spLocks noChangeArrowheads="1"/>
              </p:cNvSpPr>
              <p:nvPr/>
            </p:nvSpPr>
            <p:spPr bwMode="auto">
              <a:xfrm>
                <a:off x="1299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2</a:t>
                </a:r>
              </a:p>
            </p:txBody>
          </p:sp>
          <p:sp>
            <p:nvSpPr>
              <p:cNvPr id="3279" name="Text Box 86"/>
              <p:cNvSpPr txBox="1">
                <a:spLocks noChangeArrowheads="1"/>
              </p:cNvSpPr>
              <p:nvPr/>
            </p:nvSpPr>
            <p:spPr bwMode="auto">
              <a:xfrm>
                <a:off x="1437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3</a:t>
                </a:r>
              </a:p>
            </p:txBody>
          </p:sp>
          <p:sp>
            <p:nvSpPr>
              <p:cNvPr id="3280" name="Text Box 87"/>
              <p:cNvSpPr txBox="1">
                <a:spLocks noChangeArrowheads="1"/>
              </p:cNvSpPr>
              <p:nvPr/>
            </p:nvSpPr>
            <p:spPr bwMode="auto">
              <a:xfrm>
                <a:off x="1571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4</a:t>
                </a:r>
              </a:p>
            </p:txBody>
          </p:sp>
          <p:sp>
            <p:nvSpPr>
              <p:cNvPr id="3281" name="Text Box 88"/>
              <p:cNvSpPr txBox="1">
                <a:spLocks noChangeArrowheads="1"/>
              </p:cNvSpPr>
              <p:nvPr/>
            </p:nvSpPr>
            <p:spPr bwMode="auto">
              <a:xfrm>
                <a:off x="1708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5</a:t>
                </a:r>
              </a:p>
            </p:txBody>
          </p:sp>
          <p:sp>
            <p:nvSpPr>
              <p:cNvPr id="3282" name="Text Box 89"/>
              <p:cNvSpPr txBox="1">
                <a:spLocks noChangeArrowheads="1"/>
              </p:cNvSpPr>
              <p:nvPr/>
            </p:nvSpPr>
            <p:spPr bwMode="auto">
              <a:xfrm>
                <a:off x="1843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6</a:t>
                </a:r>
              </a:p>
            </p:txBody>
          </p:sp>
          <p:sp>
            <p:nvSpPr>
              <p:cNvPr id="3283" name="Text Box 90"/>
              <p:cNvSpPr txBox="1">
                <a:spLocks noChangeArrowheads="1"/>
              </p:cNvSpPr>
              <p:nvPr/>
            </p:nvSpPr>
            <p:spPr bwMode="auto">
              <a:xfrm>
                <a:off x="1983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7</a:t>
                </a:r>
              </a:p>
            </p:txBody>
          </p:sp>
          <p:sp>
            <p:nvSpPr>
              <p:cNvPr id="3284" name="Text Box 91"/>
              <p:cNvSpPr txBox="1">
                <a:spLocks noChangeArrowheads="1"/>
              </p:cNvSpPr>
              <p:nvPr/>
            </p:nvSpPr>
            <p:spPr bwMode="auto">
              <a:xfrm>
                <a:off x="2120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8</a:t>
                </a:r>
              </a:p>
            </p:txBody>
          </p:sp>
          <p:sp>
            <p:nvSpPr>
              <p:cNvPr id="3285" name="Text Box 92"/>
              <p:cNvSpPr txBox="1">
                <a:spLocks noChangeArrowheads="1"/>
              </p:cNvSpPr>
              <p:nvPr/>
            </p:nvSpPr>
            <p:spPr bwMode="auto">
              <a:xfrm>
                <a:off x="2255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9</a:t>
                </a:r>
              </a:p>
            </p:txBody>
          </p:sp>
          <p:sp>
            <p:nvSpPr>
              <p:cNvPr id="3286" name="Text Box 93"/>
              <p:cNvSpPr txBox="1">
                <a:spLocks noChangeArrowheads="1"/>
              </p:cNvSpPr>
              <p:nvPr/>
            </p:nvSpPr>
            <p:spPr bwMode="auto">
              <a:xfrm>
                <a:off x="2371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10</a:t>
                </a:r>
              </a:p>
            </p:txBody>
          </p:sp>
          <p:sp>
            <p:nvSpPr>
              <p:cNvPr id="3287" name="Text Box 94"/>
              <p:cNvSpPr txBox="1">
                <a:spLocks noChangeArrowheads="1"/>
              </p:cNvSpPr>
              <p:nvPr/>
            </p:nvSpPr>
            <p:spPr bwMode="auto">
              <a:xfrm>
                <a:off x="2507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11</a:t>
                </a:r>
              </a:p>
            </p:txBody>
          </p:sp>
          <p:sp>
            <p:nvSpPr>
              <p:cNvPr id="3288" name="Text Box 95"/>
              <p:cNvSpPr txBox="1">
                <a:spLocks noChangeArrowheads="1"/>
              </p:cNvSpPr>
              <p:nvPr/>
            </p:nvSpPr>
            <p:spPr bwMode="auto">
              <a:xfrm>
                <a:off x="2644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12</a:t>
                </a:r>
              </a:p>
            </p:txBody>
          </p:sp>
        </p:grpSp>
        <p:grpSp>
          <p:nvGrpSpPr>
            <p:cNvPr id="3268" name="Group 96"/>
            <p:cNvGrpSpPr>
              <a:grpSpLocks/>
            </p:cNvGrpSpPr>
            <p:nvPr/>
          </p:nvGrpSpPr>
          <p:grpSpPr bwMode="auto">
            <a:xfrm>
              <a:off x="2311" y="3123"/>
              <a:ext cx="64" cy="882"/>
              <a:chOff x="572" y="782"/>
              <a:chExt cx="64" cy="1644"/>
            </a:xfrm>
          </p:grpSpPr>
          <p:sp>
            <p:nvSpPr>
              <p:cNvPr id="3269" name="Text Box 97"/>
              <p:cNvSpPr txBox="1">
                <a:spLocks noChangeArrowheads="1"/>
              </p:cNvSpPr>
              <p:nvPr/>
            </p:nvSpPr>
            <p:spPr bwMode="auto">
              <a:xfrm>
                <a:off x="572" y="782"/>
                <a:ext cx="64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A</a:t>
                </a:r>
              </a:p>
            </p:txBody>
          </p:sp>
          <p:sp>
            <p:nvSpPr>
              <p:cNvPr id="3270" name="Text Box 98"/>
              <p:cNvSpPr txBox="1">
                <a:spLocks noChangeArrowheads="1"/>
              </p:cNvSpPr>
              <p:nvPr/>
            </p:nvSpPr>
            <p:spPr bwMode="auto">
              <a:xfrm>
                <a:off x="590" y="1026"/>
                <a:ext cx="4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B</a:t>
                </a:r>
              </a:p>
            </p:txBody>
          </p:sp>
          <p:sp>
            <p:nvSpPr>
              <p:cNvPr id="3271" name="Text Box 99"/>
              <p:cNvSpPr txBox="1">
                <a:spLocks noChangeArrowheads="1"/>
              </p:cNvSpPr>
              <p:nvPr/>
            </p:nvSpPr>
            <p:spPr bwMode="auto">
              <a:xfrm>
                <a:off x="590" y="1237"/>
                <a:ext cx="46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C</a:t>
                </a:r>
              </a:p>
            </p:txBody>
          </p:sp>
          <p:sp>
            <p:nvSpPr>
              <p:cNvPr id="3272" name="Text Box 100"/>
              <p:cNvSpPr txBox="1">
                <a:spLocks noChangeArrowheads="1"/>
              </p:cNvSpPr>
              <p:nvPr/>
            </p:nvSpPr>
            <p:spPr bwMode="auto">
              <a:xfrm>
                <a:off x="590" y="1442"/>
                <a:ext cx="46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D</a:t>
                </a:r>
              </a:p>
            </p:txBody>
          </p:sp>
          <p:sp>
            <p:nvSpPr>
              <p:cNvPr id="3273" name="Text Box 101"/>
              <p:cNvSpPr txBox="1">
                <a:spLocks noChangeArrowheads="1"/>
              </p:cNvSpPr>
              <p:nvPr/>
            </p:nvSpPr>
            <p:spPr bwMode="auto">
              <a:xfrm>
                <a:off x="593" y="1654"/>
                <a:ext cx="43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E</a:t>
                </a:r>
              </a:p>
            </p:txBody>
          </p:sp>
          <p:sp>
            <p:nvSpPr>
              <p:cNvPr id="3274" name="Text Box 102"/>
              <p:cNvSpPr txBox="1">
                <a:spLocks noChangeArrowheads="1"/>
              </p:cNvSpPr>
              <p:nvPr/>
            </p:nvSpPr>
            <p:spPr bwMode="auto">
              <a:xfrm>
                <a:off x="597" y="1863"/>
                <a:ext cx="39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F</a:t>
                </a:r>
              </a:p>
            </p:txBody>
          </p:sp>
          <p:sp>
            <p:nvSpPr>
              <p:cNvPr id="3275" name="Text Box 103"/>
              <p:cNvSpPr txBox="1">
                <a:spLocks noChangeArrowheads="1"/>
              </p:cNvSpPr>
              <p:nvPr/>
            </p:nvSpPr>
            <p:spPr bwMode="auto">
              <a:xfrm>
                <a:off x="586" y="2076"/>
                <a:ext cx="50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G</a:t>
                </a:r>
              </a:p>
            </p:txBody>
          </p:sp>
          <p:sp>
            <p:nvSpPr>
              <p:cNvPr id="3276" name="Text Box 104"/>
              <p:cNvSpPr txBox="1">
                <a:spLocks noChangeArrowheads="1"/>
              </p:cNvSpPr>
              <p:nvPr/>
            </p:nvSpPr>
            <p:spPr bwMode="auto">
              <a:xfrm>
                <a:off x="590" y="2282"/>
                <a:ext cx="4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H</a:t>
                </a:r>
              </a:p>
            </p:txBody>
          </p:sp>
        </p:grpSp>
      </p:grpSp>
      <p:grpSp>
        <p:nvGrpSpPr>
          <p:cNvPr id="3088" name="Group 291"/>
          <p:cNvGrpSpPr>
            <a:grpSpLocks/>
          </p:cNvGrpSpPr>
          <p:nvPr/>
        </p:nvGrpSpPr>
        <p:grpSpPr bwMode="auto">
          <a:xfrm>
            <a:off x="3141663" y="6486525"/>
            <a:ext cx="2376487" cy="1562100"/>
            <a:chOff x="2284" y="4118"/>
            <a:chExt cx="1497" cy="984"/>
          </a:xfrm>
        </p:grpSpPr>
        <p:pic>
          <p:nvPicPr>
            <p:cNvPr id="3241" name="Picture 32" descr="LATCA XET P19"/>
            <p:cNvPicPr preferRelativeResize="0">
              <a:picLocks noChangeAspect="1" noChangeArrowheads="1"/>
            </p:cNvPicPr>
            <p:nvPr/>
          </p:nvPicPr>
          <p:blipFill>
            <a:blip r:embed="rId5">
              <a:lum bright="4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19" r="853" b="2391"/>
            <a:stretch>
              <a:fillRect/>
            </a:stretch>
          </p:blipFill>
          <p:spPr bwMode="auto">
            <a:xfrm>
              <a:off x="2387" y="4193"/>
              <a:ext cx="1394" cy="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42" name="Rectangle 106"/>
            <p:cNvSpPr>
              <a:spLocks noChangeArrowheads="1"/>
            </p:cNvSpPr>
            <p:nvPr/>
          </p:nvSpPr>
          <p:spPr bwMode="auto">
            <a:xfrm>
              <a:off x="2374" y="4195"/>
              <a:ext cx="1406" cy="907"/>
            </a:xfrm>
            <a:prstGeom prst="rect">
              <a:avLst/>
            </a:prstGeom>
            <a:noFill/>
            <a:ln w="127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243" name="Group 107"/>
            <p:cNvGrpSpPr>
              <a:grpSpLocks/>
            </p:cNvGrpSpPr>
            <p:nvPr/>
          </p:nvGrpSpPr>
          <p:grpSpPr bwMode="auto">
            <a:xfrm>
              <a:off x="2420" y="4118"/>
              <a:ext cx="1340" cy="77"/>
              <a:chOff x="1164" y="641"/>
              <a:chExt cx="1564" cy="77"/>
            </a:xfrm>
          </p:grpSpPr>
          <p:sp>
            <p:nvSpPr>
              <p:cNvPr id="3253" name="Text Box 108"/>
              <p:cNvSpPr txBox="1">
                <a:spLocks noChangeArrowheads="1"/>
              </p:cNvSpPr>
              <p:nvPr/>
            </p:nvSpPr>
            <p:spPr bwMode="auto">
              <a:xfrm>
                <a:off x="1164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</a:t>
                </a:r>
              </a:p>
            </p:txBody>
          </p:sp>
          <p:sp>
            <p:nvSpPr>
              <p:cNvPr id="3254" name="Text Box 109"/>
              <p:cNvSpPr txBox="1">
                <a:spLocks noChangeArrowheads="1"/>
              </p:cNvSpPr>
              <p:nvPr/>
            </p:nvSpPr>
            <p:spPr bwMode="auto">
              <a:xfrm>
                <a:off x="1299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2</a:t>
                </a:r>
              </a:p>
            </p:txBody>
          </p:sp>
          <p:sp>
            <p:nvSpPr>
              <p:cNvPr id="3255" name="Text Box 110"/>
              <p:cNvSpPr txBox="1">
                <a:spLocks noChangeArrowheads="1"/>
              </p:cNvSpPr>
              <p:nvPr/>
            </p:nvSpPr>
            <p:spPr bwMode="auto">
              <a:xfrm>
                <a:off x="1437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3</a:t>
                </a:r>
              </a:p>
            </p:txBody>
          </p:sp>
          <p:sp>
            <p:nvSpPr>
              <p:cNvPr id="3256" name="Text Box 111"/>
              <p:cNvSpPr txBox="1">
                <a:spLocks noChangeArrowheads="1"/>
              </p:cNvSpPr>
              <p:nvPr/>
            </p:nvSpPr>
            <p:spPr bwMode="auto">
              <a:xfrm>
                <a:off x="1571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4</a:t>
                </a:r>
              </a:p>
            </p:txBody>
          </p:sp>
          <p:sp>
            <p:nvSpPr>
              <p:cNvPr id="3257" name="Text Box 112"/>
              <p:cNvSpPr txBox="1">
                <a:spLocks noChangeArrowheads="1"/>
              </p:cNvSpPr>
              <p:nvPr/>
            </p:nvSpPr>
            <p:spPr bwMode="auto">
              <a:xfrm>
                <a:off x="1708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5</a:t>
                </a:r>
              </a:p>
            </p:txBody>
          </p:sp>
          <p:sp>
            <p:nvSpPr>
              <p:cNvPr id="3258" name="Text Box 113"/>
              <p:cNvSpPr txBox="1">
                <a:spLocks noChangeArrowheads="1"/>
              </p:cNvSpPr>
              <p:nvPr/>
            </p:nvSpPr>
            <p:spPr bwMode="auto">
              <a:xfrm>
                <a:off x="1843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6</a:t>
                </a:r>
              </a:p>
            </p:txBody>
          </p:sp>
          <p:sp>
            <p:nvSpPr>
              <p:cNvPr id="3259" name="Text Box 114"/>
              <p:cNvSpPr txBox="1">
                <a:spLocks noChangeArrowheads="1"/>
              </p:cNvSpPr>
              <p:nvPr/>
            </p:nvSpPr>
            <p:spPr bwMode="auto">
              <a:xfrm>
                <a:off x="1983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7</a:t>
                </a:r>
              </a:p>
            </p:txBody>
          </p:sp>
          <p:sp>
            <p:nvSpPr>
              <p:cNvPr id="3260" name="Text Box 115"/>
              <p:cNvSpPr txBox="1">
                <a:spLocks noChangeArrowheads="1"/>
              </p:cNvSpPr>
              <p:nvPr/>
            </p:nvSpPr>
            <p:spPr bwMode="auto">
              <a:xfrm>
                <a:off x="2120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8</a:t>
                </a:r>
              </a:p>
            </p:txBody>
          </p:sp>
          <p:sp>
            <p:nvSpPr>
              <p:cNvPr id="3261" name="Text Box 116"/>
              <p:cNvSpPr txBox="1">
                <a:spLocks noChangeArrowheads="1"/>
              </p:cNvSpPr>
              <p:nvPr/>
            </p:nvSpPr>
            <p:spPr bwMode="auto">
              <a:xfrm>
                <a:off x="2255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9</a:t>
                </a:r>
              </a:p>
            </p:txBody>
          </p:sp>
          <p:sp>
            <p:nvSpPr>
              <p:cNvPr id="3262" name="Text Box 117"/>
              <p:cNvSpPr txBox="1">
                <a:spLocks noChangeArrowheads="1"/>
              </p:cNvSpPr>
              <p:nvPr/>
            </p:nvSpPr>
            <p:spPr bwMode="auto">
              <a:xfrm>
                <a:off x="2371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10</a:t>
                </a:r>
              </a:p>
            </p:txBody>
          </p:sp>
          <p:sp>
            <p:nvSpPr>
              <p:cNvPr id="3263" name="Text Box 118"/>
              <p:cNvSpPr txBox="1">
                <a:spLocks noChangeArrowheads="1"/>
              </p:cNvSpPr>
              <p:nvPr/>
            </p:nvSpPr>
            <p:spPr bwMode="auto">
              <a:xfrm>
                <a:off x="2507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11</a:t>
                </a:r>
              </a:p>
            </p:txBody>
          </p:sp>
          <p:sp>
            <p:nvSpPr>
              <p:cNvPr id="3264" name="Text Box 119"/>
              <p:cNvSpPr txBox="1">
                <a:spLocks noChangeArrowheads="1"/>
              </p:cNvSpPr>
              <p:nvPr/>
            </p:nvSpPr>
            <p:spPr bwMode="auto">
              <a:xfrm>
                <a:off x="2644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12</a:t>
                </a:r>
              </a:p>
            </p:txBody>
          </p:sp>
        </p:grpSp>
        <p:grpSp>
          <p:nvGrpSpPr>
            <p:cNvPr id="3244" name="Group 120"/>
            <p:cNvGrpSpPr>
              <a:grpSpLocks/>
            </p:cNvGrpSpPr>
            <p:nvPr/>
          </p:nvGrpSpPr>
          <p:grpSpPr bwMode="auto">
            <a:xfrm>
              <a:off x="2284" y="4195"/>
              <a:ext cx="64" cy="882"/>
              <a:chOff x="572" y="782"/>
              <a:chExt cx="64" cy="1644"/>
            </a:xfrm>
          </p:grpSpPr>
          <p:sp>
            <p:nvSpPr>
              <p:cNvPr id="3245" name="Text Box 121"/>
              <p:cNvSpPr txBox="1">
                <a:spLocks noChangeArrowheads="1"/>
              </p:cNvSpPr>
              <p:nvPr/>
            </p:nvSpPr>
            <p:spPr bwMode="auto">
              <a:xfrm>
                <a:off x="572" y="782"/>
                <a:ext cx="64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A</a:t>
                </a:r>
              </a:p>
            </p:txBody>
          </p:sp>
          <p:sp>
            <p:nvSpPr>
              <p:cNvPr id="3246" name="Text Box 122"/>
              <p:cNvSpPr txBox="1">
                <a:spLocks noChangeArrowheads="1"/>
              </p:cNvSpPr>
              <p:nvPr/>
            </p:nvSpPr>
            <p:spPr bwMode="auto">
              <a:xfrm>
                <a:off x="590" y="1026"/>
                <a:ext cx="4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B</a:t>
                </a:r>
              </a:p>
            </p:txBody>
          </p:sp>
          <p:sp>
            <p:nvSpPr>
              <p:cNvPr id="3247" name="Text Box 123"/>
              <p:cNvSpPr txBox="1">
                <a:spLocks noChangeArrowheads="1"/>
              </p:cNvSpPr>
              <p:nvPr/>
            </p:nvSpPr>
            <p:spPr bwMode="auto">
              <a:xfrm>
                <a:off x="590" y="1237"/>
                <a:ext cx="46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C</a:t>
                </a:r>
              </a:p>
            </p:txBody>
          </p:sp>
          <p:sp>
            <p:nvSpPr>
              <p:cNvPr id="3248" name="Text Box 124"/>
              <p:cNvSpPr txBox="1">
                <a:spLocks noChangeArrowheads="1"/>
              </p:cNvSpPr>
              <p:nvPr/>
            </p:nvSpPr>
            <p:spPr bwMode="auto">
              <a:xfrm>
                <a:off x="590" y="1442"/>
                <a:ext cx="46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D</a:t>
                </a:r>
              </a:p>
            </p:txBody>
          </p:sp>
          <p:sp>
            <p:nvSpPr>
              <p:cNvPr id="3249" name="Text Box 125"/>
              <p:cNvSpPr txBox="1">
                <a:spLocks noChangeArrowheads="1"/>
              </p:cNvSpPr>
              <p:nvPr/>
            </p:nvSpPr>
            <p:spPr bwMode="auto">
              <a:xfrm>
                <a:off x="593" y="1654"/>
                <a:ext cx="43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E</a:t>
                </a:r>
              </a:p>
            </p:txBody>
          </p:sp>
          <p:sp>
            <p:nvSpPr>
              <p:cNvPr id="3250" name="Text Box 126"/>
              <p:cNvSpPr txBox="1">
                <a:spLocks noChangeArrowheads="1"/>
              </p:cNvSpPr>
              <p:nvPr/>
            </p:nvSpPr>
            <p:spPr bwMode="auto">
              <a:xfrm>
                <a:off x="597" y="1863"/>
                <a:ext cx="39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F</a:t>
                </a:r>
              </a:p>
            </p:txBody>
          </p:sp>
          <p:sp>
            <p:nvSpPr>
              <p:cNvPr id="3251" name="Text Box 127"/>
              <p:cNvSpPr txBox="1">
                <a:spLocks noChangeArrowheads="1"/>
              </p:cNvSpPr>
              <p:nvPr/>
            </p:nvSpPr>
            <p:spPr bwMode="auto">
              <a:xfrm>
                <a:off x="586" y="2076"/>
                <a:ext cx="50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G</a:t>
                </a:r>
              </a:p>
            </p:txBody>
          </p:sp>
          <p:sp>
            <p:nvSpPr>
              <p:cNvPr id="3252" name="Text Box 128"/>
              <p:cNvSpPr txBox="1">
                <a:spLocks noChangeArrowheads="1"/>
              </p:cNvSpPr>
              <p:nvPr/>
            </p:nvSpPr>
            <p:spPr bwMode="auto">
              <a:xfrm>
                <a:off x="590" y="2282"/>
                <a:ext cx="4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H</a:t>
                </a:r>
              </a:p>
            </p:txBody>
          </p:sp>
        </p:grpSp>
      </p:grpSp>
      <p:grpSp>
        <p:nvGrpSpPr>
          <p:cNvPr id="3089" name="Group 290"/>
          <p:cNvGrpSpPr>
            <a:grpSpLocks/>
          </p:cNvGrpSpPr>
          <p:nvPr/>
        </p:nvGrpSpPr>
        <p:grpSpPr bwMode="auto">
          <a:xfrm>
            <a:off x="3141663" y="8140700"/>
            <a:ext cx="2374900" cy="1565275"/>
            <a:chOff x="2309" y="5152"/>
            <a:chExt cx="1496" cy="986"/>
          </a:xfrm>
        </p:grpSpPr>
        <p:pic>
          <p:nvPicPr>
            <p:cNvPr id="3217" name="Picture 23" descr="LATCA XET P20"/>
            <p:cNvPicPr preferRelativeResize="0">
              <a:picLocks noChangeAspect="1" noChangeArrowheads="1"/>
            </p:cNvPicPr>
            <p:nvPr/>
          </p:nvPicPr>
          <p:blipFill>
            <a:blip r:embed="rId6">
              <a:lum bright="3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91" b="2213"/>
            <a:stretch>
              <a:fillRect/>
            </a:stretch>
          </p:blipFill>
          <p:spPr bwMode="auto">
            <a:xfrm>
              <a:off x="2399" y="5227"/>
              <a:ext cx="1406" cy="9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18" name="Rectangle 130"/>
            <p:cNvSpPr>
              <a:spLocks noChangeArrowheads="1"/>
            </p:cNvSpPr>
            <p:nvPr/>
          </p:nvSpPr>
          <p:spPr bwMode="auto">
            <a:xfrm>
              <a:off x="2399" y="5229"/>
              <a:ext cx="1406" cy="907"/>
            </a:xfrm>
            <a:prstGeom prst="rect">
              <a:avLst/>
            </a:prstGeom>
            <a:noFill/>
            <a:ln w="127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219" name="Group 131"/>
            <p:cNvGrpSpPr>
              <a:grpSpLocks/>
            </p:cNvGrpSpPr>
            <p:nvPr/>
          </p:nvGrpSpPr>
          <p:grpSpPr bwMode="auto">
            <a:xfrm>
              <a:off x="2445" y="5152"/>
              <a:ext cx="1340" cy="77"/>
              <a:chOff x="1164" y="641"/>
              <a:chExt cx="1564" cy="77"/>
            </a:xfrm>
          </p:grpSpPr>
          <p:sp>
            <p:nvSpPr>
              <p:cNvPr id="3229" name="Text Box 132"/>
              <p:cNvSpPr txBox="1">
                <a:spLocks noChangeArrowheads="1"/>
              </p:cNvSpPr>
              <p:nvPr/>
            </p:nvSpPr>
            <p:spPr bwMode="auto">
              <a:xfrm>
                <a:off x="1164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</a:t>
                </a:r>
              </a:p>
            </p:txBody>
          </p:sp>
          <p:sp>
            <p:nvSpPr>
              <p:cNvPr id="3230" name="Text Box 133"/>
              <p:cNvSpPr txBox="1">
                <a:spLocks noChangeArrowheads="1"/>
              </p:cNvSpPr>
              <p:nvPr/>
            </p:nvSpPr>
            <p:spPr bwMode="auto">
              <a:xfrm>
                <a:off x="1299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2</a:t>
                </a:r>
              </a:p>
            </p:txBody>
          </p:sp>
          <p:sp>
            <p:nvSpPr>
              <p:cNvPr id="3231" name="Text Box 134"/>
              <p:cNvSpPr txBox="1">
                <a:spLocks noChangeArrowheads="1"/>
              </p:cNvSpPr>
              <p:nvPr/>
            </p:nvSpPr>
            <p:spPr bwMode="auto">
              <a:xfrm>
                <a:off x="1437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3</a:t>
                </a:r>
              </a:p>
            </p:txBody>
          </p:sp>
          <p:sp>
            <p:nvSpPr>
              <p:cNvPr id="3232" name="Text Box 135"/>
              <p:cNvSpPr txBox="1">
                <a:spLocks noChangeArrowheads="1"/>
              </p:cNvSpPr>
              <p:nvPr/>
            </p:nvSpPr>
            <p:spPr bwMode="auto">
              <a:xfrm>
                <a:off x="1571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4</a:t>
                </a:r>
              </a:p>
            </p:txBody>
          </p:sp>
          <p:sp>
            <p:nvSpPr>
              <p:cNvPr id="3233" name="Text Box 136"/>
              <p:cNvSpPr txBox="1">
                <a:spLocks noChangeArrowheads="1"/>
              </p:cNvSpPr>
              <p:nvPr/>
            </p:nvSpPr>
            <p:spPr bwMode="auto">
              <a:xfrm>
                <a:off x="1708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5</a:t>
                </a:r>
              </a:p>
            </p:txBody>
          </p:sp>
          <p:sp>
            <p:nvSpPr>
              <p:cNvPr id="3234" name="Text Box 137"/>
              <p:cNvSpPr txBox="1">
                <a:spLocks noChangeArrowheads="1"/>
              </p:cNvSpPr>
              <p:nvPr/>
            </p:nvSpPr>
            <p:spPr bwMode="auto">
              <a:xfrm>
                <a:off x="1843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6</a:t>
                </a:r>
              </a:p>
            </p:txBody>
          </p:sp>
          <p:sp>
            <p:nvSpPr>
              <p:cNvPr id="3235" name="Text Box 138"/>
              <p:cNvSpPr txBox="1">
                <a:spLocks noChangeArrowheads="1"/>
              </p:cNvSpPr>
              <p:nvPr/>
            </p:nvSpPr>
            <p:spPr bwMode="auto">
              <a:xfrm>
                <a:off x="1983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7</a:t>
                </a:r>
              </a:p>
            </p:txBody>
          </p:sp>
          <p:sp>
            <p:nvSpPr>
              <p:cNvPr id="3236" name="Text Box 139"/>
              <p:cNvSpPr txBox="1">
                <a:spLocks noChangeArrowheads="1"/>
              </p:cNvSpPr>
              <p:nvPr/>
            </p:nvSpPr>
            <p:spPr bwMode="auto">
              <a:xfrm>
                <a:off x="2120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8</a:t>
                </a:r>
              </a:p>
            </p:txBody>
          </p:sp>
          <p:sp>
            <p:nvSpPr>
              <p:cNvPr id="3237" name="Text Box 140"/>
              <p:cNvSpPr txBox="1">
                <a:spLocks noChangeArrowheads="1"/>
              </p:cNvSpPr>
              <p:nvPr/>
            </p:nvSpPr>
            <p:spPr bwMode="auto">
              <a:xfrm>
                <a:off x="2255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9</a:t>
                </a:r>
              </a:p>
            </p:txBody>
          </p:sp>
          <p:sp>
            <p:nvSpPr>
              <p:cNvPr id="3238" name="Text Box 141"/>
              <p:cNvSpPr txBox="1">
                <a:spLocks noChangeArrowheads="1"/>
              </p:cNvSpPr>
              <p:nvPr/>
            </p:nvSpPr>
            <p:spPr bwMode="auto">
              <a:xfrm>
                <a:off x="2371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10</a:t>
                </a:r>
              </a:p>
            </p:txBody>
          </p:sp>
          <p:sp>
            <p:nvSpPr>
              <p:cNvPr id="3239" name="Text Box 142"/>
              <p:cNvSpPr txBox="1">
                <a:spLocks noChangeArrowheads="1"/>
              </p:cNvSpPr>
              <p:nvPr/>
            </p:nvSpPr>
            <p:spPr bwMode="auto">
              <a:xfrm>
                <a:off x="2507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11</a:t>
                </a:r>
              </a:p>
            </p:txBody>
          </p:sp>
          <p:sp>
            <p:nvSpPr>
              <p:cNvPr id="3240" name="Text Box 143"/>
              <p:cNvSpPr txBox="1">
                <a:spLocks noChangeArrowheads="1"/>
              </p:cNvSpPr>
              <p:nvPr/>
            </p:nvSpPr>
            <p:spPr bwMode="auto">
              <a:xfrm>
                <a:off x="2644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12</a:t>
                </a:r>
              </a:p>
            </p:txBody>
          </p:sp>
        </p:grpSp>
        <p:grpSp>
          <p:nvGrpSpPr>
            <p:cNvPr id="3220" name="Group 144"/>
            <p:cNvGrpSpPr>
              <a:grpSpLocks/>
            </p:cNvGrpSpPr>
            <p:nvPr/>
          </p:nvGrpSpPr>
          <p:grpSpPr bwMode="auto">
            <a:xfrm>
              <a:off x="2309" y="5229"/>
              <a:ext cx="64" cy="882"/>
              <a:chOff x="572" y="782"/>
              <a:chExt cx="64" cy="1644"/>
            </a:xfrm>
          </p:grpSpPr>
          <p:sp>
            <p:nvSpPr>
              <p:cNvPr id="3221" name="Text Box 145"/>
              <p:cNvSpPr txBox="1">
                <a:spLocks noChangeArrowheads="1"/>
              </p:cNvSpPr>
              <p:nvPr/>
            </p:nvSpPr>
            <p:spPr bwMode="auto">
              <a:xfrm>
                <a:off x="572" y="782"/>
                <a:ext cx="64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A</a:t>
                </a:r>
              </a:p>
            </p:txBody>
          </p:sp>
          <p:sp>
            <p:nvSpPr>
              <p:cNvPr id="3222" name="Text Box 146"/>
              <p:cNvSpPr txBox="1">
                <a:spLocks noChangeArrowheads="1"/>
              </p:cNvSpPr>
              <p:nvPr/>
            </p:nvSpPr>
            <p:spPr bwMode="auto">
              <a:xfrm>
                <a:off x="590" y="1026"/>
                <a:ext cx="4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B</a:t>
                </a:r>
              </a:p>
            </p:txBody>
          </p:sp>
          <p:sp>
            <p:nvSpPr>
              <p:cNvPr id="3223" name="Text Box 147"/>
              <p:cNvSpPr txBox="1">
                <a:spLocks noChangeArrowheads="1"/>
              </p:cNvSpPr>
              <p:nvPr/>
            </p:nvSpPr>
            <p:spPr bwMode="auto">
              <a:xfrm>
                <a:off x="590" y="1237"/>
                <a:ext cx="46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C</a:t>
                </a:r>
              </a:p>
            </p:txBody>
          </p:sp>
          <p:sp>
            <p:nvSpPr>
              <p:cNvPr id="3224" name="Text Box 148"/>
              <p:cNvSpPr txBox="1">
                <a:spLocks noChangeArrowheads="1"/>
              </p:cNvSpPr>
              <p:nvPr/>
            </p:nvSpPr>
            <p:spPr bwMode="auto">
              <a:xfrm>
                <a:off x="590" y="1442"/>
                <a:ext cx="46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D</a:t>
                </a:r>
              </a:p>
            </p:txBody>
          </p:sp>
          <p:sp>
            <p:nvSpPr>
              <p:cNvPr id="3225" name="Text Box 149"/>
              <p:cNvSpPr txBox="1">
                <a:spLocks noChangeArrowheads="1"/>
              </p:cNvSpPr>
              <p:nvPr/>
            </p:nvSpPr>
            <p:spPr bwMode="auto">
              <a:xfrm>
                <a:off x="593" y="1654"/>
                <a:ext cx="43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E</a:t>
                </a:r>
              </a:p>
            </p:txBody>
          </p:sp>
          <p:sp>
            <p:nvSpPr>
              <p:cNvPr id="3226" name="Text Box 150"/>
              <p:cNvSpPr txBox="1">
                <a:spLocks noChangeArrowheads="1"/>
              </p:cNvSpPr>
              <p:nvPr/>
            </p:nvSpPr>
            <p:spPr bwMode="auto">
              <a:xfrm>
                <a:off x="597" y="1863"/>
                <a:ext cx="39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F</a:t>
                </a:r>
              </a:p>
            </p:txBody>
          </p:sp>
          <p:sp>
            <p:nvSpPr>
              <p:cNvPr id="3227" name="Text Box 151"/>
              <p:cNvSpPr txBox="1">
                <a:spLocks noChangeArrowheads="1"/>
              </p:cNvSpPr>
              <p:nvPr/>
            </p:nvSpPr>
            <p:spPr bwMode="auto">
              <a:xfrm>
                <a:off x="586" y="2076"/>
                <a:ext cx="50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G</a:t>
                </a:r>
              </a:p>
            </p:txBody>
          </p:sp>
          <p:sp>
            <p:nvSpPr>
              <p:cNvPr id="3228" name="Text Box 152"/>
              <p:cNvSpPr txBox="1">
                <a:spLocks noChangeArrowheads="1"/>
              </p:cNvSpPr>
              <p:nvPr/>
            </p:nvSpPr>
            <p:spPr bwMode="auto">
              <a:xfrm>
                <a:off x="590" y="2282"/>
                <a:ext cx="4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H</a:t>
                </a:r>
              </a:p>
            </p:txBody>
          </p:sp>
        </p:grpSp>
      </p:grpSp>
      <p:grpSp>
        <p:nvGrpSpPr>
          <p:cNvPr id="3090" name="Group 289"/>
          <p:cNvGrpSpPr>
            <a:grpSpLocks/>
          </p:cNvGrpSpPr>
          <p:nvPr/>
        </p:nvGrpSpPr>
        <p:grpSpPr bwMode="auto">
          <a:xfrm>
            <a:off x="476250" y="8143875"/>
            <a:ext cx="2374900" cy="1562100"/>
            <a:chOff x="315" y="5146"/>
            <a:chExt cx="1496" cy="984"/>
          </a:xfrm>
        </p:grpSpPr>
        <p:pic>
          <p:nvPicPr>
            <p:cNvPr id="3193" name="Picture 28" descr="LATCA XET P15"/>
            <p:cNvPicPr preferRelativeResize="0">
              <a:picLocks noChangeAspect="1" noChangeArrowheads="1"/>
            </p:cNvPicPr>
            <p:nvPr/>
          </p:nvPicPr>
          <p:blipFill>
            <a:blip r:embed="rId7">
              <a:lum bright="2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312" b="2567"/>
            <a:stretch>
              <a:fillRect/>
            </a:stretch>
          </p:blipFill>
          <p:spPr bwMode="auto">
            <a:xfrm>
              <a:off x="401" y="5223"/>
              <a:ext cx="1406" cy="9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94" name="Rectangle 154"/>
            <p:cNvSpPr>
              <a:spLocks noChangeArrowheads="1"/>
            </p:cNvSpPr>
            <p:nvPr/>
          </p:nvSpPr>
          <p:spPr bwMode="auto">
            <a:xfrm>
              <a:off x="405" y="5223"/>
              <a:ext cx="1406" cy="907"/>
            </a:xfrm>
            <a:prstGeom prst="rect">
              <a:avLst/>
            </a:prstGeom>
            <a:noFill/>
            <a:ln w="127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195" name="Group 155"/>
            <p:cNvGrpSpPr>
              <a:grpSpLocks/>
            </p:cNvGrpSpPr>
            <p:nvPr/>
          </p:nvGrpSpPr>
          <p:grpSpPr bwMode="auto">
            <a:xfrm>
              <a:off x="451" y="5146"/>
              <a:ext cx="1340" cy="77"/>
              <a:chOff x="1164" y="641"/>
              <a:chExt cx="1564" cy="77"/>
            </a:xfrm>
          </p:grpSpPr>
          <p:sp>
            <p:nvSpPr>
              <p:cNvPr id="3205" name="Text Box 156"/>
              <p:cNvSpPr txBox="1">
                <a:spLocks noChangeArrowheads="1"/>
              </p:cNvSpPr>
              <p:nvPr/>
            </p:nvSpPr>
            <p:spPr bwMode="auto">
              <a:xfrm>
                <a:off x="1164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</a:t>
                </a:r>
              </a:p>
            </p:txBody>
          </p:sp>
          <p:sp>
            <p:nvSpPr>
              <p:cNvPr id="3206" name="Text Box 157"/>
              <p:cNvSpPr txBox="1">
                <a:spLocks noChangeArrowheads="1"/>
              </p:cNvSpPr>
              <p:nvPr/>
            </p:nvSpPr>
            <p:spPr bwMode="auto">
              <a:xfrm>
                <a:off x="1299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2</a:t>
                </a:r>
              </a:p>
            </p:txBody>
          </p:sp>
          <p:sp>
            <p:nvSpPr>
              <p:cNvPr id="3207" name="Text Box 158"/>
              <p:cNvSpPr txBox="1">
                <a:spLocks noChangeArrowheads="1"/>
              </p:cNvSpPr>
              <p:nvPr/>
            </p:nvSpPr>
            <p:spPr bwMode="auto">
              <a:xfrm>
                <a:off x="1437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3</a:t>
                </a:r>
              </a:p>
            </p:txBody>
          </p:sp>
          <p:sp>
            <p:nvSpPr>
              <p:cNvPr id="3208" name="Text Box 159"/>
              <p:cNvSpPr txBox="1">
                <a:spLocks noChangeArrowheads="1"/>
              </p:cNvSpPr>
              <p:nvPr/>
            </p:nvSpPr>
            <p:spPr bwMode="auto">
              <a:xfrm>
                <a:off x="1571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4</a:t>
                </a:r>
              </a:p>
            </p:txBody>
          </p:sp>
          <p:sp>
            <p:nvSpPr>
              <p:cNvPr id="3209" name="Text Box 160"/>
              <p:cNvSpPr txBox="1">
                <a:spLocks noChangeArrowheads="1"/>
              </p:cNvSpPr>
              <p:nvPr/>
            </p:nvSpPr>
            <p:spPr bwMode="auto">
              <a:xfrm>
                <a:off x="1708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5</a:t>
                </a:r>
              </a:p>
            </p:txBody>
          </p:sp>
          <p:sp>
            <p:nvSpPr>
              <p:cNvPr id="3210" name="Text Box 161"/>
              <p:cNvSpPr txBox="1">
                <a:spLocks noChangeArrowheads="1"/>
              </p:cNvSpPr>
              <p:nvPr/>
            </p:nvSpPr>
            <p:spPr bwMode="auto">
              <a:xfrm>
                <a:off x="1843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6</a:t>
                </a:r>
              </a:p>
            </p:txBody>
          </p:sp>
          <p:sp>
            <p:nvSpPr>
              <p:cNvPr id="3211" name="Text Box 162"/>
              <p:cNvSpPr txBox="1">
                <a:spLocks noChangeArrowheads="1"/>
              </p:cNvSpPr>
              <p:nvPr/>
            </p:nvSpPr>
            <p:spPr bwMode="auto">
              <a:xfrm>
                <a:off x="1983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7</a:t>
                </a:r>
              </a:p>
            </p:txBody>
          </p:sp>
          <p:sp>
            <p:nvSpPr>
              <p:cNvPr id="3212" name="Text Box 163"/>
              <p:cNvSpPr txBox="1">
                <a:spLocks noChangeArrowheads="1"/>
              </p:cNvSpPr>
              <p:nvPr/>
            </p:nvSpPr>
            <p:spPr bwMode="auto">
              <a:xfrm>
                <a:off x="2120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8</a:t>
                </a:r>
              </a:p>
            </p:txBody>
          </p:sp>
          <p:sp>
            <p:nvSpPr>
              <p:cNvPr id="3213" name="Text Box 164"/>
              <p:cNvSpPr txBox="1">
                <a:spLocks noChangeArrowheads="1"/>
              </p:cNvSpPr>
              <p:nvPr/>
            </p:nvSpPr>
            <p:spPr bwMode="auto">
              <a:xfrm>
                <a:off x="2255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9</a:t>
                </a:r>
              </a:p>
            </p:txBody>
          </p:sp>
          <p:sp>
            <p:nvSpPr>
              <p:cNvPr id="3214" name="Text Box 165"/>
              <p:cNvSpPr txBox="1">
                <a:spLocks noChangeArrowheads="1"/>
              </p:cNvSpPr>
              <p:nvPr/>
            </p:nvSpPr>
            <p:spPr bwMode="auto">
              <a:xfrm>
                <a:off x="2371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10</a:t>
                </a:r>
              </a:p>
            </p:txBody>
          </p:sp>
          <p:sp>
            <p:nvSpPr>
              <p:cNvPr id="3215" name="Text Box 166"/>
              <p:cNvSpPr txBox="1">
                <a:spLocks noChangeArrowheads="1"/>
              </p:cNvSpPr>
              <p:nvPr/>
            </p:nvSpPr>
            <p:spPr bwMode="auto">
              <a:xfrm>
                <a:off x="2507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11</a:t>
                </a:r>
              </a:p>
            </p:txBody>
          </p:sp>
          <p:sp>
            <p:nvSpPr>
              <p:cNvPr id="3216" name="Text Box 167"/>
              <p:cNvSpPr txBox="1">
                <a:spLocks noChangeArrowheads="1"/>
              </p:cNvSpPr>
              <p:nvPr/>
            </p:nvSpPr>
            <p:spPr bwMode="auto">
              <a:xfrm>
                <a:off x="2644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12</a:t>
                </a:r>
              </a:p>
            </p:txBody>
          </p:sp>
        </p:grpSp>
        <p:grpSp>
          <p:nvGrpSpPr>
            <p:cNvPr id="3196" name="Group 168"/>
            <p:cNvGrpSpPr>
              <a:grpSpLocks/>
            </p:cNvGrpSpPr>
            <p:nvPr/>
          </p:nvGrpSpPr>
          <p:grpSpPr bwMode="auto">
            <a:xfrm>
              <a:off x="315" y="5223"/>
              <a:ext cx="64" cy="882"/>
              <a:chOff x="572" y="782"/>
              <a:chExt cx="64" cy="1644"/>
            </a:xfrm>
          </p:grpSpPr>
          <p:sp>
            <p:nvSpPr>
              <p:cNvPr id="3197" name="Text Box 169"/>
              <p:cNvSpPr txBox="1">
                <a:spLocks noChangeArrowheads="1"/>
              </p:cNvSpPr>
              <p:nvPr/>
            </p:nvSpPr>
            <p:spPr bwMode="auto">
              <a:xfrm>
                <a:off x="572" y="782"/>
                <a:ext cx="64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A</a:t>
                </a:r>
              </a:p>
            </p:txBody>
          </p:sp>
          <p:sp>
            <p:nvSpPr>
              <p:cNvPr id="3198" name="Text Box 170"/>
              <p:cNvSpPr txBox="1">
                <a:spLocks noChangeArrowheads="1"/>
              </p:cNvSpPr>
              <p:nvPr/>
            </p:nvSpPr>
            <p:spPr bwMode="auto">
              <a:xfrm>
                <a:off x="590" y="1026"/>
                <a:ext cx="4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B</a:t>
                </a:r>
              </a:p>
            </p:txBody>
          </p:sp>
          <p:sp>
            <p:nvSpPr>
              <p:cNvPr id="3199" name="Text Box 171"/>
              <p:cNvSpPr txBox="1">
                <a:spLocks noChangeArrowheads="1"/>
              </p:cNvSpPr>
              <p:nvPr/>
            </p:nvSpPr>
            <p:spPr bwMode="auto">
              <a:xfrm>
                <a:off x="590" y="1237"/>
                <a:ext cx="46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C</a:t>
                </a:r>
              </a:p>
            </p:txBody>
          </p:sp>
          <p:sp>
            <p:nvSpPr>
              <p:cNvPr id="3200" name="Text Box 172"/>
              <p:cNvSpPr txBox="1">
                <a:spLocks noChangeArrowheads="1"/>
              </p:cNvSpPr>
              <p:nvPr/>
            </p:nvSpPr>
            <p:spPr bwMode="auto">
              <a:xfrm>
                <a:off x="590" y="1442"/>
                <a:ext cx="46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D</a:t>
                </a:r>
              </a:p>
            </p:txBody>
          </p:sp>
          <p:sp>
            <p:nvSpPr>
              <p:cNvPr id="3201" name="Text Box 173"/>
              <p:cNvSpPr txBox="1">
                <a:spLocks noChangeArrowheads="1"/>
              </p:cNvSpPr>
              <p:nvPr/>
            </p:nvSpPr>
            <p:spPr bwMode="auto">
              <a:xfrm>
                <a:off x="593" y="1654"/>
                <a:ext cx="43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E</a:t>
                </a:r>
              </a:p>
            </p:txBody>
          </p:sp>
          <p:sp>
            <p:nvSpPr>
              <p:cNvPr id="3202" name="Text Box 174"/>
              <p:cNvSpPr txBox="1">
                <a:spLocks noChangeArrowheads="1"/>
              </p:cNvSpPr>
              <p:nvPr/>
            </p:nvSpPr>
            <p:spPr bwMode="auto">
              <a:xfrm>
                <a:off x="597" y="1863"/>
                <a:ext cx="39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F</a:t>
                </a:r>
              </a:p>
            </p:txBody>
          </p:sp>
          <p:sp>
            <p:nvSpPr>
              <p:cNvPr id="3203" name="Text Box 175"/>
              <p:cNvSpPr txBox="1">
                <a:spLocks noChangeArrowheads="1"/>
              </p:cNvSpPr>
              <p:nvPr/>
            </p:nvSpPr>
            <p:spPr bwMode="auto">
              <a:xfrm>
                <a:off x="586" y="2076"/>
                <a:ext cx="50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G</a:t>
                </a:r>
              </a:p>
            </p:txBody>
          </p:sp>
          <p:sp>
            <p:nvSpPr>
              <p:cNvPr id="3204" name="Text Box 176"/>
              <p:cNvSpPr txBox="1">
                <a:spLocks noChangeArrowheads="1"/>
              </p:cNvSpPr>
              <p:nvPr/>
            </p:nvSpPr>
            <p:spPr bwMode="auto">
              <a:xfrm>
                <a:off x="590" y="2282"/>
                <a:ext cx="4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H</a:t>
                </a:r>
              </a:p>
            </p:txBody>
          </p:sp>
        </p:grpSp>
      </p:grpSp>
      <p:grpSp>
        <p:nvGrpSpPr>
          <p:cNvPr id="3091" name="Group 288"/>
          <p:cNvGrpSpPr>
            <a:grpSpLocks/>
          </p:cNvGrpSpPr>
          <p:nvPr/>
        </p:nvGrpSpPr>
        <p:grpSpPr bwMode="auto">
          <a:xfrm>
            <a:off x="474663" y="6484938"/>
            <a:ext cx="2378075" cy="1563687"/>
            <a:chOff x="291" y="4098"/>
            <a:chExt cx="1498" cy="985"/>
          </a:xfrm>
        </p:grpSpPr>
        <p:pic>
          <p:nvPicPr>
            <p:cNvPr id="3169" name="Picture 27" descr="LATCA XET P14"/>
            <p:cNvPicPr preferRelativeResize="0">
              <a:picLocks noChangeAspect="1" noChangeArrowheads="1"/>
            </p:cNvPicPr>
            <p:nvPr/>
          </p:nvPicPr>
          <p:blipFill>
            <a:blip r:embed="rId8">
              <a:lum bright="3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79" b="1920"/>
            <a:stretch>
              <a:fillRect/>
            </a:stretch>
          </p:blipFill>
          <p:spPr bwMode="auto">
            <a:xfrm>
              <a:off x="383" y="4175"/>
              <a:ext cx="1406" cy="9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0" name="Rectangle 178"/>
            <p:cNvSpPr>
              <a:spLocks noChangeArrowheads="1"/>
            </p:cNvSpPr>
            <p:nvPr/>
          </p:nvSpPr>
          <p:spPr bwMode="auto">
            <a:xfrm>
              <a:off x="381" y="4175"/>
              <a:ext cx="1406" cy="907"/>
            </a:xfrm>
            <a:prstGeom prst="rect">
              <a:avLst/>
            </a:prstGeom>
            <a:noFill/>
            <a:ln w="127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171" name="Group 179"/>
            <p:cNvGrpSpPr>
              <a:grpSpLocks/>
            </p:cNvGrpSpPr>
            <p:nvPr/>
          </p:nvGrpSpPr>
          <p:grpSpPr bwMode="auto">
            <a:xfrm>
              <a:off x="427" y="4098"/>
              <a:ext cx="1340" cy="77"/>
              <a:chOff x="1164" y="641"/>
              <a:chExt cx="1564" cy="77"/>
            </a:xfrm>
          </p:grpSpPr>
          <p:sp>
            <p:nvSpPr>
              <p:cNvPr id="3181" name="Text Box 180"/>
              <p:cNvSpPr txBox="1">
                <a:spLocks noChangeArrowheads="1"/>
              </p:cNvSpPr>
              <p:nvPr/>
            </p:nvSpPr>
            <p:spPr bwMode="auto">
              <a:xfrm>
                <a:off x="1164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</a:t>
                </a:r>
              </a:p>
            </p:txBody>
          </p:sp>
          <p:sp>
            <p:nvSpPr>
              <p:cNvPr id="3182" name="Text Box 181"/>
              <p:cNvSpPr txBox="1">
                <a:spLocks noChangeArrowheads="1"/>
              </p:cNvSpPr>
              <p:nvPr/>
            </p:nvSpPr>
            <p:spPr bwMode="auto">
              <a:xfrm>
                <a:off x="1299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2</a:t>
                </a:r>
              </a:p>
            </p:txBody>
          </p:sp>
          <p:sp>
            <p:nvSpPr>
              <p:cNvPr id="3183" name="Text Box 182"/>
              <p:cNvSpPr txBox="1">
                <a:spLocks noChangeArrowheads="1"/>
              </p:cNvSpPr>
              <p:nvPr/>
            </p:nvSpPr>
            <p:spPr bwMode="auto">
              <a:xfrm>
                <a:off x="1437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3</a:t>
                </a:r>
              </a:p>
            </p:txBody>
          </p:sp>
          <p:sp>
            <p:nvSpPr>
              <p:cNvPr id="3184" name="Text Box 183"/>
              <p:cNvSpPr txBox="1">
                <a:spLocks noChangeArrowheads="1"/>
              </p:cNvSpPr>
              <p:nvPr/>
            </p:nvSpPr>
            <p:spPr bwMode="auto">
              <a:xfrm>
                <a:off x="1571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4</a:t>
                </a:r>
              </a:p>
            </p:txBody>
          </p:sp>
          <p:sp>
            <p:nvSpPr>
              <p:cNvPr id="3185" name="Text Box 184"/>
              <p:cNvSpPr txBox="1">
                <a:spLocks noChangeArrowheads="1"/>
              </p:cNvSpPr>
              <p:nvPr/>
            </p:nvSpPr>
            <p:spPr bwMode="auto">
              <a:xfrm>
                <a:off x="1708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5</a:t>
                </a:r>
              </a:p>
            </p:txBody>
          </p:sp>
          <p:sp>
            <p:nvSpPr>
              <p:cNvPr id="3186" name="Text Box 185"/>
              <p:cNvSpPr txBox="1">
                <a:spLocks noChangeArrowheads="1"/>
              </p:cNvSpPr>
              <p:nvPr/>
            </p:nvSpPr>
            <p:spPr bwMode="auto">
              <a:xfrm>
                <a:off x="1843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6</a:t>
                </a:r>
              </a:p>
            </p:txBody>
          </p:sp>
          <p:sp>
            <p:nvSpPr>
              <p:cNvPr id="3187" name="Text Box 186"/>
              <p:cNvSpPr txBox="1">
                <a:spLocks noChangeArrowheads="1"/>
              </p:cNvSpPr>
              <p:nvPr/>
            </p:nvSpPr>
            <p:spPr bwMode="auto">
              <a:xfrm>
                <a:off x="1983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7</a:t>
                </a:r>
              </a:p>
            </p:txBody>
          </p:sp>
          <p:sp>
            <p:nvSpPr>
              <p:cNvPr id="3188" name="Text Box 187"/>
              <p:cNvSpPr txBox="1">
                <a:spLocks noChangeArrowheads="1"/>
              </p:cNvSpPr>
              <p:nvPr/>
            </p:nvSpPr>
            <p:spPr bwMode="auto">
              <a:xfrm>
                <a:off x="2120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8</a:t>
                </a:r>
              </a:p>
            </p:txBody>
          </p:sp>
          <p:sp>
            <p:nvSpPr>
              <p:cNvPr id="3189" name="Text Box 188"/>
              <p:cNvSpPr txBox="1">
                <a:spLocks noChangeArrowheads="1"/>
              </p:cNvSpPr>
              <p:nvPr/>
            </p:nvSpPr>
            <p:spPr bwMode="auto">
              <a:xfrm>
                <a:off x="2255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9</a:t>
                </a:r>
              </a:p>
            </p:txBody>
          </p:sp>
          <p:sp>
            <p:nvSpPr>
              <p:cNvPr id="3190" name="Text Box 189"/>
              <p:cNvSpPr txBox="1">
                <a:spLocks noChangeArrowheads="1"/>
              </p:cNvSpPr>
              <p:nvPr/>
            </p:nvSpPr>
            <p:spPr bwMode="auto">
              <a:xfrm>
                <a:off x="2371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10</a:t>
                </a:r>
              </a:p>
            </p:txBody>
          </p:sp>
          <p:sp>
            <p:nvSpPr>
              <p:cNvPr id="3191" name="Text Box 190"/>
              <p:cNvSpPr txBox="1">
                <a:spLocks noChangeArrowheads="1"/>
              </p:cNvSpPr>
              <p:nvPr/>
            </p:nvSpPr>
            <p:spPr bwMode="auto">
              <a:xfrm>
                <a:off x="2507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11</a:t>
                </a:r>
              </a:p>
            </p:txBody>
          </p:sp>
          <p:sp>
            <p:nvSpPr>
              <p:cNvPr id="3192" name="Text Box 191"/>
              <p:cNvSpPr txBox="1">
                <a:spLocks noChangeArrowheads="1"/>
              </p:cNvSpPr>
              <p:nvPr/>
            </p:nvSpPr>
            <p:spPr bwMode="auto">
              <a:xfrm>
                <a:off x="2644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12</a:t>
                </a:r>
              </a:p>
            </p:txBody>
          </p:sp>
        </p:grpSp>
        <p:grpSp>
          <p:nvGrpSpPr>
            <p:cNvPr id="3172" name="Group 192"/>
            <p:cNvGrpSpPr>
              <a:grpSpLocks/>
            </p:cNvGrpSpPr>
            <p:nvPr/>
          </p:nvGrpSpPr>
          <p:grpSpPr bwMode="auto">
            <a:xfrm>
              <a:off x="291" y="4175"/>
              <a:ext cx="64" cy="882"/>
              <a:chOff x="572" y="782"/>
              <a:chExt cx="64" cy="1644"/>
            </a:xfrm>
          </p:grpSpPr>
          <p:sp>
            <p:nvSpPr>
              <p:cNvPr id="3173" name="Text Box 193"/>
              <p:cNvSpPr txBox="1">
                <a:spLocks noChangeArrowheads="1"/>
              </p:cNvSpPr>
              <p:nvPr/>
            </p:nvSpPr>
            <p:spPr bwMode="auto">
              <a:xfrm>
                <a:off x="572" y="782"/>
                <a:ext cx="64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A</a:t>
                </a:r>
              </a:p>
            </p:txBody>
          </p:sp>
          <p:sp>
            <p:nvSpPr>
              <p:cNvPr id="3174" name="Text Box 194"/>
              <p:cNvSpPr txBox="1">
                <a:spLocks noChangeArrowheads="1"/>
              </p:cNvSpPr>
              <p:nvPr/>
            </p:nvSpPr>
            <p:spPr bwMode="auto">
              <a:xfrm>
                <a:off x="590" y="1026"/>
                <a:ext cx="4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B</a:t>
                </a:r>
              </a:p>
            </p:txBody>
          </p:sp>
          <p:sp>
            <p:nvSpPr>
              <p:cNvPr id="3175" name="Text Box 195"/>
              <p:cNvSpPr txBox="1">
                <a:spLocks noChangeArrowheads="1"/>
              </p:cNvSpPr>
              <p:nvPr/>
            </p:nvSpPr>
            <p:spPr bwMode="auto">
              <a:xfrm>
                <a:off x="590" y="1237"/>
                <a:ext cx="46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C</a:t>
                </a:r>
              </a:p>
            </p:txBody>
          </p:sp>
          <p:sp>
            <p:nvSpPr>
              <p:cNvPr id="3176" name="Text Box 196"/>
              <p:cNvSpPr txBox="1">
                <a:spLocks noChangeArrowheads="1"/>
              </p:cNvSpPr>
              <p:nvPr/>
            </p:nvSpPr>
            <p:spPr bwMode="auto">
              <a:xfrm>
                <a:off x="590" y="1442"/>
                <a:ext cx="46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D</a:t>
                </a:r>
              </a:p>
            </p:txBody>
          </p:sp>
          <p:sp>
            <p:nvSpPr>
              <p:cNvPr id="3177" name="Text Box 197"/>
              <p:cNvSpPr txBox="1">
                <a:spLocks noChangeArrowheads="1"/>
              </p:cNvSpPr>
              <p:nvPr/>
            </p:nvSpPr>
            <p:spPr bwMode="auto">
              <a:xfrm>
                <a:off x="593" y="1654"/>
                <a:ext cx="43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E</a:t>
                </a:r>
              </a:p>
            </p:txBody>
          </p:sp>
          <p:sp>
            <p:nvSpPr>
              <p:cNvPr id="3178" name="Text Box 198"/>
              <p:cNvSpPr txBox="1">
                <a:spLocks noChangeArrowheads="1"/>
              </p:cNvSpPr>
              <p:nvPr/>
            </p:nvSpPr>
            <p:spPr bwMode="auto">
              <a:xfrm>
                <a:off x="597" y="1863"/>
                <a:ext cx="39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F</a:t>
                </a:r>
              </a:p>
            </p:txBody>
          </p:sp>
          <p:sp>
            <p:nvSpPr>
              <p:cNvPr id="3179" name="Text Box 199"/>
              <p:cNvSpPr txBox="1">
                <a:spLocks noChangeArrowheads="1"/>
              </p:cNvSpPr>
              <p:nvPr/>
            </p:nvSpPr>
            <p:spPr bwMode="auto">
              <a:xfrm>
                <a:off x="586" y="2076"/>
                <a:ext cx="50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G</a:t>
                </a:r>
              </a:p>
            </p:txBody>
          </p:sp>
          <p:sp>
            <p:nvSpPr>
              <p:cNvPr id="3180" name="Text Box 200"/>
              <p:cNvSpPr txBox="1">
                <a:spLocks noChangeArrowheads="1"/>
              </p:cNvSpPr>
              <p:nvPr/>
            </p:nvSpPr>
            <p:spPr bwMode="auto">
              <a:xfrm>
                <a:off x="590" y="2282"/>
                <a:ext cx="4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H</a:t>
                </a:r>
              </a:p>
            </p:txBody>
          </p:sp>
        </p:grpSp>
      </p:grpSp>
      <p:grpSp>
        <p:nvGrpSpPr>
          <p:cNvPr id="3092" name="Group 287"/>
          <p:cNvGrpSpPr>
            <a:grpSpLocks/>
          </p:cNvGrpSpPr>
          <p:nvPr/>
        </p:nvGrpSpPr>
        <p:grpSpPr bwMode="auto">
          <a:xfrm>
            <a:off x="476250" y="4829175"/>
            <a:ext cx="2374900" cy="1563688"/>
            <a:chOff x="306" y="3059"/>
            <a:chExt cx="1496" cy="985"/>
          </a:xfrm>
        </p:grpSpPr>
        <p:pic>
          <p:nvPicPr>
            <p:cNvPr id="3145" name="Picture 26" descr="LATCA XET P13"/>
            <p:cNvPicPr preferRelativeResize="0">
              <a:picLocks noChangeAspect="1" noChangeArrowheads="1"/>
            </p:cNvPicPr>
            <p:nvPr/>
          </p:nvPicPr>
          <p:blipFill>
            <a:blip r:embed="rId9">
              <a:lum bright="4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28" b="2914"/>
            <a:stretch>
              <a:fillRect/>
            </a:stretch>
          </p:blipFill>
          <p:spPr bwMode="auto">
            <a:xfrm>
              <a:off x="393" y="3133"/>
              <a:ext cx="1406" cy="9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46" name="Rectangle 202"/>
            <p:cNvSpPr>
              <a:spLocks noChangeArrowheads="1"/>
            </p:cNvSpPr>
            <p:nvPr/>
          </p:nvSpPr>
          <p:spPr bwMode="auto">
            <a:xfrm>
              <a:off x="396" y="3136"/>
              <a:ext cx="1406" cy="907"/>
            </a:xfrm>
            <a:prstGeom prst="rect">
              <a:avLst/>
            </a:prstGeom>
            <a:noFill/>
            <a:ln w="127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147" name="Group 203"/>
            <p:cNvGrpSpPr>
              <a:grpSpLocks/>
            </p:cNvGrpSpPr>
            <p:nvPr/>
          </p:nvGrpSpPr>
          <p:grpSpPr bwMode="auto">
            <a:xfrm>
              <a:off x="442" y="3059"/>
              <a:ext cx="1340" cy="77"/>
              <a:chOff x="1164" y="641"/>
              <a:chExt cx="1564" cy="77"/>
            </a:xfrm>
          </p:grpSpPr>
          <p:sp>
            <p:nvSpPr>
              <p:cNvPr id="3157" name="Text Box 204"/>
              <p:cNvSpPr txBox="1">
                <a:spLocks noChangeArrowheads="1"/>
              </p:cNvSpPr>
              <p:nvPr/>
            </p:nvSpPr>
            <p:spPr bwMode="auto">
              <a:xfrm>
                <a:off x="1164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</a:t>
                </a:r>
              </a:p>
            </p:txBody>
          </p:sp>
          <p:sp>
            <p:nvSpPr>
              <p:cNvPr id="3158" name="Text Box 205"/>
              <p:cNvSpPr txBox="1">
                <a:spLocks noChangeArrowheads="1"/>
              </p:cNvSpPr>
              <p:nvPr/>
            </p:nvSpPr>
            <p:spPr bwMode="auto">
              <a:xfrm>
                <a:off x="1299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2</a:t>
                </a:r>
              </a:p>
            </p:txBody>
          </p:sp>
          <p:sp>
            <p:nvSpPr>
              <p:cNvPr id="3159" name="Text Box 206"/>
              <p:cNvSpPr txBox="1">
                <a:spLocks noChangeArrowheads="1"/>
              </p:cNvSpPr>
              <p:nvPr/>
            </p:nvSpPr>
            <p:spPr bwMode="auto">
              <a:xfrm>
                <a:off x="1437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3</a:t>
                </a:r>
              </a:p>
            </p:txBody>
          </p:sp>
          <p:sp>
            <p:nvSpPr>
              <p:cNvPr id="3160" name="Text Box 207"/>
              <p:cNvSpPr txBox="1">
                <a:spLocks noChangeArrowheads="1"/>
              </p:cNvSpPr>
              <p:nvPr/>
            </p:nvSpPr>
            <p:spPr bwMode="auto">
              <a:xfrm>
                <a:off x="1571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4</a:t>
                </a:r>
              </a:p>
            </p:txBody>
          </p:sp>
          <p:sp>
            <p:nvSpPr>
              <p:cNvPr id="3161" name="Text Box 208"/>
              <p:cNvSpPr txBox="1">
                <a:spLocks noChangeArrowheads="1"/>
              </p:cNvSpPr>
              <p:nvPr/>
            </p:nvSpPr>
            <p:spPr bwMode="auto">
              <a:xfrm>
                <a:off x="1708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5</a:t>
                </a:r>
              </a:p>
            </p:txBody>
          </p:sp>
          <p:sp>
            <p:nvSpPr>
              <p:cNvPr id="3162" name="Text Box 209"/>
              <p:cNvSpPr txBox="1">
                <a:spLocks noChangeArrowheads="1"/>
              </p:cNvSpPr>
              <p:nvPr/>
            </p:nvSpPr>
            <p:spPr bwMode="auto">
              <a:xfrm>
                <a:off x="1843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6</a:t>
                </a:r>
              </a:p>
            </p:txBody>
          </p:sp>
          <p:sp>
            <p:nvSpPr>
              <p:cNvPr id="3163" name="Text Box 210"/>
              <p:cNvSpPr txBox="1">
                <a:spLocks noChangeArrowheads="1"/>
              </p:cNvSpPr>
              <p:nvPr/>
            </p:nvSpPr>
            <p:spPr bwMode="auto">
              <a:xfrm>
                <a:off x="1983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7</a:t>
                </a:r>
              </a:p>
            </p:txBody>
          </p:sp>
          <p:sp>
            <p:nvSpPr>
              <p:cNvPr id="3164" name="Text Box 211"/>
              <p:cNvSpPr txBox="1">
                <a:spLocks noChangeArrowheads="1"/>
              </p:cNvSpPr>
              <p:nvPr/>
            </p:nvSpPr>
            <p:spPr bwMode="auto">
              <a:xfrm>
                <a:off x="2120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8</a:t>
                </a:r>
              </a:p>
            </p:txBody>
          </p:sp>
          <p:sp>
            <p:nvSpPr>
              <p:cNvPr id="3165" name="Text Box 212"/>
              <p:cNvSpPr txBox="1">
                <a:spLocks noChangeArrowheads="1"/>
              </p:cNvSpPr>
              <p:nvPr/>
            </p:nvSpPr>
            <p:spPr bwMode="auto">
              <a:xfrm>
                <a:off x="2255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9</a:t>
                </a:r>
              </a:p>
            </p:txBody>
          </p:sp>
          <p:sp>
            <p:nvSpPr>
              <p:cNvPr id="3166" name="Text Box 213"/>
              <p:cNvSpPr txBox="1">
                <a:spLocks noChangeArrowheads="1"/>
              </p:cNvSpPr>
              <p:nvPr/>
            </p:nvSpPr>
            <p:spPr bwMode="auto">
              <a:xfrm>
                <a:off x="2371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10</a:t>
                </a:r>
              </a:p>
            </p:txBody>
          </p:sp>
          <p:sp>
            <p:nvSpPr>
              <p:cNvPr id="3167" name="Text Box 214"/>
              <p:cNvSpPr txBox="1">
                <a:spLocks noChangeArrowheads="1"/>
              </p:cNvSpPr>
              <p:nvPr/>
            </p:nvSpPr>
            <p:spPr bwMode="auto">
              <a:xfrm>
                <a:off x="2507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11</a:t>
                </a:r>
              </a:p>
            </p:txBody>
          </p:sp>
          <p:sp>
            <p:nvSpPr>
              <p:cNvPr id="3168" name="Text Box 215"/>
              <p:cNvSpPr txBox="1">
                <a:spLocks noChangeArrowheads="1"/>
              </p:cNvSpPr>
              <p:nvPr/>
            </p:nvSpPr>
            <p:spPr bwMode="auto">
              <a:xfrm>
                <a:off x="2644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12</a:t>
                </a:r>
              </a:p>
            </p:txBody>
          </p:sp>
        </p:grpSp>
        <p:grpSp>
          <p:nvGrpSpPr>
            <p:cNvPr id="3148" name="Group 216"/>
            <p:cNvGrpSpPr>
              <a:grpSpLocks/>
            </p:cNvGrpSpPr>
            <p:nvPr/>
          </p:nvGrpSpPr>
          <p:grpSpPr bwMode="auto">
            <a:xfrm>
              <a:off x="306" y="3136"/>
              <a:ext cx="64" cy="882"/>
              <a:chOff x="572" y="782"/>
              <a:chExt cx="64" cy="1644"/>
            </a:xfrm>
          </p:grpSpPr>
          <p:sp>
            <p:nvSpPr>
              <p:cNvPr id="3149" name="Text Box 217"/>
              <p:cNvSpPr txBox="1">
                <a:spLocks noChangeArrowheads="1"/>
              </p:cNvSpPr>
              <p:nvPr/>
            </p:nvSpPr>
            <p:spPr bwMode="auto">
              <a:xfrm>
                <a:off x="572" y="782"/>
                <a:ext cx="64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A</a:t>
                </a:r>
              </a:p>
            </p:txBody>
          </p:sp>
          <p:sp>
            <p:nvSpPr>
              <p:cNvPr id="3150" name="Text Box 218"/>
              <p:cNvSpPr txBox="1">
                <a:spLocks noChangeArrowheads="1"/>
              </p:cNvSpPr>
              <p:nvPr/>
            </p:nvSpPr>
            <p:spPr bwMode="auto">
              <a:xfrm>
                <a:off x="590" y="1026"/>
                <a:ext cx="4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B</a:t>
                </a:r>
              </a:p>
            </p:txBody>
          </p:sp>
          <p:sp>
            <p:nvSpPr>
              <p:cNvPr id="3151" name="Text Box 219"/>
              <p:cNvSpPr txBox="1">
                <a:spLocks noChangeArrowheads="1"/>
              </p:cNvSpPr>
              <p:nvPr/>
            </p:nvSpPr>
            <p:spPr bwMode="auto">
              <a:xfrm>
                <a:off x="590" y="1237"/>
                <a:ext cx="46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C</a:t>
                </a:r>
              </a:p>
            </p:txBody>
          </p:sp>
          <p:sp>
            <p:nvSpPr>
              <p:cNvPr id="3152" name="Text Box 220"/>
              <p:cNvSpPr txBox="1">
                <a:spLocks noChangeArrowheads="1"/>
              </p:cNvSpPr>
              <p:nvPr/>
            </p:nvSpPr>
            <p:spPr bwMode="auto">
              <a:xfrm>
                <a:off x="590" y="1442"/>
                <a:ext cx="46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D</a:t>
                </a:r>
              </a:p>
            </p:txBody>
          </p:sp>
          <p:sp>
            <p:nvSpPr>
              <p:cNvPr id="3153" name="Text Box 221"/>
              <p:cNvSpPr txBox="1">
                <a:spLocks noChangeArrowheads="1"/>
              </p:cNvSpPr>
              <p:nvPr/>
            </p:nvSpPr>
            <p:spPr bwMode="auto">
              <a:xfrm>
                <a:off x="593" y="1654"/>
                <a:ext cx="43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E</a:t>
                </a:r>
              </a:p>
            </p:txBody>
          </p:sp>
          <p:sp>
            <p:nvSpPr>
              <p:cNvPr id="3154" name="Text Box 222"/>
              <p:cNvSpPr txBox="1">
                <a:spLocks noChangeArrowheads="1"/>
              </p:cNvSpPr>
              <p:nvPr/>
            </p:nvSpPr>
            <p:spPr bwMode="auto">
              <a:xfrm>
                <a:off x="597" y="1863"/>
                <a:ext cx="39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F</a:t>
                </a:r>
              </a:p>
            </p:txBody>
          </p:sp>
          <p:sp>
            <p:nvSpPr>
              <p:cNvPr id="3155" name="Text Box 223"/>
              <p:cNvSpPr txBox="1">
                <a:spLocks noChangeArrowheads="1"/>
              </p:cNvSpPr>
              <p:nvPr/>
            </p:nvSpPr>
            <p:spPr bwMode="auto">
              <a:xfrm>
                <a:off x="586" y="2076"/>
                <a:ext cx="50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G</a:t>
                </a:r>
              </a:p>
            </p:txBody>
          </p:sp>
          <p:sp>
            <p:nvSpPr>
              <p:cNvPr id="3156" name="Text Box 224"/>
              <p:cNvSpPr txBox="1">
                <a:spLocks noChangeArrowheads="1"/>
              </p:cNvSpPr>
              <p:nvPr/>
            </p:nvSpPr>
            <p:spPr bwMode="auto">
              <a:xfrm>
                <a:off x="590" y="2282"/>
                <a:ext cx="4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H</a:t>
                </a:r>
              </a:p>
            </p:txBody>
          </p:sp>
        </p:grpSp>
      </p:grpSp>
      <p:grpSp>
        <p:nvGrpSpPr>
          <p:cNvPr id="3093" name="Group 286"/>
          <p:cNvGrpSpPr>
            <a:grpSpLocks/>
          </p:cNvGrpSpPr>
          <p:nvPr/>
        </p:nvGrpSpPr>
        <p:grpSpPr bwMode="auto">
          <a:xfrm>
            <a:off x="476250" y="3175000"/>
            <a:ext cx="2374900" cy="1562100"/>
            <a:chOff x="309" y="2012"/>
            <a:chExt cx="1496" cy="984"/>
          </a:xfrm>
        </p:grpSpPr>
        <p:pic>
          <p:nvPicPr>
            <p:cNvPr id="3121" name="Picture 25" descr="LATCA XET P12"/>
            <p:cNvPicPr preferRelativeResize="0">
              <a:picLocks noChangeAspect="1" noChangeArrowheads="1"/>
            </p:cNvPicPr>
            <p:nvPr/>
          </p:nvPicPr>
          <p:blipFill>
            <a:blip r:embed="rId10">
              <a:lum bright="3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67" b="2336"/>
            <a:stretch>
              <a:fillRect/>
            </a:stretch>
          </p:blipFill>
          <p:spPr bwMode="auto">
            <a:xfrm>
              <a:off x="395" y="2087"/>
              <a:ext cx="1406" cy="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22" name="Rectangle 226"/>
            <p:cNvSpPr>
              <a:spLocks noChangeArrowheads="1"/>
            </p:cNvSpPr>
            <p:nvPr/>
          </p:nvSpPr>
          <p:spPr bwMode="auto">
            <a:xfrm>
              <a:off x="399" y="2089"/>
              <a:ext cx="1406" cy="907"/>
            </a:xfrm>
            <a:prstGeom prst="rect">
              <a:avLst/>
            </a:prstGeom>
            <a:noFill/>
            <a:ln w="127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123" name="Group 227"/>
            <p:cNvGrpSpPr>
              <a:grpSpLocks/>
            </p:cNvGrpSpPr>
            <p:nvPr/>
          </p:nvGrpSpPr>
          <p:grpSpPr bwMode="auto">
            <a:xfrm>
              <a:off x="445" y="2012"/>
              <a:ext cx="1340" cy="77"/>
              <a:chOff x="1164" y="641"/>
              <a:chExt cx="1564" cy="77"/>
            </a:xfrm>
          </p:grpSpPr>
          <p:sp>
            <p:nvSpPr>
              <p:cNvPr id="3133" name="Text Box 228"/>
              <p:cNvSpPr txBox="1">
                <a:spLocks noChangeArrowheads="1"/>
              </p:cNvSpPr>
              <p:nvPr/>
            </p:nvSpPr>
            <p:spPr bwMode="auto">
              <a:xfrm>
                <a:off x="1164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</a:t>
                </a:r>
              </a:p>
            </p:txBody>
          </p:sp>
          <p:sp>
            <p:nvSpPr>
              <p:cNvPr id="3134" name="Text Box 229"/>
              <p:cNvSpPr txBox="1">
                <a:spLocks noChangeArrowheads="1"/>
              </p:cNvSpPr>
              <p:nvPr/>
            </p:nvSpPr>
            <p:spPr bwMode="auto">
              <a:xfrm>
                <a:off x="1299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2</a:t>
                </a:r>
              </a:p>
            </p:txBody>
          </p:sp>
          <p:sp>
            <p:nvSpPr>
              <p:cNvPr id="3135" name="Text Box 230"/>
              <p:cNvSpPr txBox="1">
                <a:spLocks noChangeArrowheads="1"/>
              </p:cNvSpPr>
              <p:nvPr/>
            </p:nvSpPr>
            <p:spPr bwMode="auto">
              <a:xfrm>
                <a:off x="1437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3</a:t>
                </a:r>
              </a:p>
            </p:txBody>
          </p:sp>
          <p:sp>
            <p:nvSpPr>
              <p:cNvPr id="3136" name="Text Box 231"/>
              <p:cNvSpPr txBox="1">
                <a:spLocks noChangeArrowheads="1"/>
              </p:cNvSpPr>
              <p:nvPr/>
            </p:nvSpPr>
            <p:spPr bwMode="auto">
              <a:xfrm>
                <a:off x="1571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4</a:t>
                </a:r>
              </a:p>
            </p:txBody>
          </p:sp>
          <p:sp>
            <p:nvSpPr>
              <p:cNvPr id="3137" name="Text Box 232"/>
              <p:cNvSpPr txBox="1">
                <a:spLocks noChangeArrowheads="1"/>
              </p:cNvSpPr>
              <p:nvPr/>
            </p:nvSpPr>
            <p:spPr bwMode="auto">
              <a:xfrm>
                <a:off x="1708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5</a:t>
                </a:r>
              </a:p>
            </p:txBody>
          </p:sp>
          <p:sp>
            <p:nvSpPr>
              <p:cNvPr id="3138" name="Text Box 233"/>
              <p:cNvSpPr txBox="1">
                <a:spLocks noChangeArrowheads="1"/>
              </p:cNvSpPr>
              <p:nvPr/>
            </p:nvSpPr>
            <p:spPr bwMode="auto">
              <a:xfrm>
                <a:off x="1843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6</a:t>
                </a:r>
              </a:p>
            </p:txBody>
          </p:sp>
          <p:sp>
            <p:nvSpPr>
              <p:cNvPr id="3139" name="Text Box 234"/>
              <p:cNvSpPr txBox="1">
                <a:spLocks noChangeArrowheads="1"/>
              </p:cNvSpPr>
              <p:nvPr/>
            </p:nvSpPr>
            <p:spPr bwMode="auto">
              <a:xfrm>
                <a:off x="1983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7</a:t>
                </a:r>
              </a:p>
            </p:txBody>
          </p:sp>
          <p:sp>
            <p:nvSpPr>
              <p:cNvPr id="3140" name="Text Box 235"/>
              <p:cNvSpPr txBox="1">
                <a:spLocks noChangeArrowheads="1"/>
              </p:cNvSpPr>
              <p:nvPr/>
            </p:nvSpPr>
            <p:spPr bwMode="auto">
              <a:xfrm>
                <a:off x="2120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8</a:t>
                </a:r>
              </a:p>
            </p:txBody>
          </p:sp>
          <p:sp>
            <p:nvSpPr>
              <p:cNvPr id="3141" name="Text Box 236"/>
              <p:cNvSpPr txBox="1">
                <a:spLocks noChangeArrowheads="1"/>
              </p:cNvSpPr>
              <p:nvPr/>
            </p:nvSpPr>
            <p:spPr bwMode="auto">
              <a:xfrm>
                <a:off x="2255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9</a:t>
                </a:r>
              </a:p>
            </p:txBody>
          </p:sp>
          <p:sp>
            <p:nvSpPr>
              <p:cNvPr id="3142" name="Text Box 237"/>
              <p:cNvSpPr txBox="1">
                <a:spLocks noChangeArrowheads="1"/>
              </p:cNvSpPr>
              <p:nvPr/>
            </p:nvSpPr>
            <p:spPr bwMode="auto">
              <a:xfrm>
                <a:off x="2371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10</a:t>
                </a:r>
              </a:p>
            </p:txBody>
          </p:sp>
          <p:sp>
            <p:nvSpPr>
              <p:cNvPr id="3143" name="Text Box 238"/>
              <p:cNvSpPr txBox="1">
                <a:spLocks noChangeArrowheads="1"/>
              </p:cNvSpPr>
              <p:nvPr/>
            </p:nvSpPr>
            <p:spPr bwMode="auto">
              <a:xfrm>
                <a:off x="2507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11</a:t>
                </a:r>
              </a:p>
            </p:txBody>
          </p:sp>
          <p:sp>
            <p:nvSpPr>
              <p:cNvPr id="3144" name="Text Box 239"/>
              <p:cNvSpPr txBox="1">
                <a:spLocks noChangeArrowheads="1"/>
              </p:cNvSpPr>
              <p:nvPr/>
            </p:nvSpPr>
            <p:spPr bwMode="auto">
              <a:xfrm>
                <a:off x="2644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12</a:t>
                </a:r>
              </a:p>
            </p:txBody>
          </p:sp>
        </p:grpSp>
        <p:grpSp>
          <p:nvGrpSpPr>
            <p:cNvPr id="3124" name="Group 240"/>
            <p:cNvGrpSpPr>
              <a:grpSpLocks/>
            </p:cNvGrpSpPr>
            <p:nvPr/>
          </p:nvGrpSpPr>
          <p:grpSpPr bwMode="auto">
            <a:xfrm>
              <a:off x="309" y="2089"/>
              <a:ext cx="64" cy="882"/>
              <a:chOff x="572" y="782"/>
              <a:chExt cx="64" cy="1644"/>
            </a:xfrm>
          </p:grpSpPr>
          <p:sp>
            <p:nvSpPr>
              <p:cNvPr id="3125" name="Text Box 241"/>
              <p:cNvSpPr txBox="1">
                <a:spLocks noChangeArrowheads="1"/>
              </p:cNvSpPr>
              <p:nvPr/>
            </p:nvSpPr>
            <p:spPr bwMode="auto">
              <a:xfrm>
                <a:off x="572" y="782"/>
                <a:ext cx="64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A</a:t>
                </a:r>
              </a:p>
            </p:txBody>
          </p:sp>
          <p:sp>
            <p:nvSpPr>
              <p:cNvPr id="3126" name="Text Box 242"/>
              <p:cNvSpPr txBox="1">
                <a:spLocks noChangeArrowheads="1"/>
              </p:cNvSpPr>
              <p:nvPr/>
            </p:nvSpPr>
            <p:spPr bwMode="auto">
              <a:xfrm>
                <a:off x="590" y="1026"/>
                <a:ext cx="4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B</a:t>
                </a:r>
              </a:p>
            </p:txBody>
          </p:sp>
          <p:sp>
            <p:nvSpPr>
              <p:cNvPr id="3127" name="Text Box 243"/>
              <p:cNvSpPr txBox="1">
                <a:spLocks noChangeArrowheads="1"/>
              </p:cNvSpPr>
              <p:nvPr/>
            </p:nvSpPr>
            <p:spPr bwMode="auto">
              <a:xfrm>
                <a:off x="590" y="1237"/>
                <a:ext cx="46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C</a:t>
                </a:r>
              </a:p>
            </p:txBody>
          </p:sp>
          <p:sp>
            <p:nvSpPr>
              <p:cNvPr id="3128" name="Text Box 244"/>
              <p:cNvSpPr txBox="1">
                <a:spLocks noChangeArrowheads="1"/>
              </p:cNvSpPr>
              <p:nvPr/>
            </p:nvSpPr>
            <p:spPr bwMode="auto">
              <a:xfrm>
                <a:off x="590" y="1442"/>
                <a:ext cx="46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D</a:t>
                </a:r>
              </a:p>
            </p:txBody>
          </p:sp>
          <p:sp>
            <p:nvSpPr>
              <p:cNvPr id="3129" name="Text Box 245"/>
              <p:cNvSpPr txBox="1">
                <a:spLocks noChangeArrowheads="1"/>
              </p:cNvSpPr>
              <p:nvPr/>
            </p:nvSpPr>
            <p:spPr bwMode="auto">
              <a:xfrm>
                <a:off x="593" y="1654"/>
                <a:ext cx="43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E</a:t>
                </a:r>
              </a:p>
            </p:txBody>
          </p:sp>
          <p:sp>
            <p:nvSpPr>
              <p:cNvPr id="3130" name="Text Box 246"/>
              <p:cNvSpPr txBox="1">
                <a:spLocks noChangeArrowheads="1"/>
              </p:cNvSpPr>
              <p:nvPr/>
            </p:nvSpPr>
            <p:spPr bwMode="auto">
              <a:xfrm>
                <a:off x="597" y="1863"/>
                <a:ext cx="39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F</a:t>
                </a:r>
              </a:p>
            </p:txBody>
          </p:sp>
          <p:sp>
            <p:nvSpPr>
              <p:cNvPr id="3131" name="Text Box 247"/>
              <p:cNvSpPr txBox="1">
                <a:spLocks noChangeArrowheads="1"/>
              </p:cNvSpPr>
              <p:nvPr/>
            </p:nvSpPr>
            <p:spPr bwMode="auto">
              <a:xfrm>
                <a:off x="586" y="2076"/>
                <a:ext cx="50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G</a:t>
                </a:r>
              </a:p>
            </p:txBody>
          </p:sp>
          <p:sp>
            <p:nvSpPr>
              <p:cNvPr id="3132" name="Text Box 248"/>
              <p:cNvSpPr txBox="1">
                <a:spLocks noChangeArrowheads="1"/>
              </p:cNvSpPr>
              <p:nvPr/>
            </p:nvSpPr>
            <p:spPr bwMode="auto">
              <a:xfrm>
                <a:off x="590" y="2282"/>
                <a:ext cx="4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H</a:t>
                </a:r>
              </a:p>
            </p:txBody>
          </p:sp>
        </p:grpSp>
      </p:grpSp>
      <p:grpSp>
        <p:nvGrpSpPr>
          <p:cNvPr id="3094" name="Group 285"/>
          <p:cNvGrpSpPr>
            <a:grpSpLocks/>
          </p:cNvGrpSpPr>
          <p:nvPr/>
        </p:nvGrpSpPr>
        <p:grpSpPr bwMode="auto">
          <a:xfrm>
            <a:off x="476250" y="1520825"/>
            <a:ext cx="2379663" cy="1563688"/>
            <a:chOff x="298" y="958"/>
            <a:chExt cx="1499" cy="985"/>
          </a:xfrm>
        </p:grpSpPr>
        <p:pic>
          <p:nvPicPr>
            <p:cNvPr id="3097" name="Picture 24" descr="LATCA XET P11"/>
            <p:cNvPicPr preferRelativeResize="0">
              <a:picLocks noChangeAspect="1" noChangeArrowheads="1"/>
            </p:cNvPicPr>
            <p:nvPr/>
          </p:nvPicPr>
          <p:blipFill>
            <a:blip r:embed="rId11">
              <a:lum bright="4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777"/>
            <a:stretch>
              <a:fillRect/>
            </a:stretch>
          </p:blipFill>
          <p:spPr bwMode="auto">
            <a:xfrm>
              <a:off x="391" y="1033"/>
              <a:ext cx="1406" cy="9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98" name="Rectangle 250"/>
            <p:cNvSpPr>
              <a:spLocks noChangeArrowheads="1"/>
            </p:cNvSpPr>
            <p:nvPr/>
          </p:nvSpPr>
          <p:spPr bwMode="auto">
            <a:xfrm>
              <a:off x="388" y="1035"/>
              <a:ext cx="1406" cy="907"/>
            </a:xfrm>
            <a:prstGeom prst="rect">
              <a:avLst/>
            </a:prstGeom>
            <a:noFill/>
            <a:ln w="127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099" name="Group 251"/>
            <p:cNvGrpSpPr>
              <a:grpSpLocks/>
            </p:cNvGrpSpPr>
            <p:nvPr/>
          </p:nvGrpSpPr>
          <p:grpSpPr bwMode="auto">
            <a:xfrm>
              <a:off x="434" y="958"/>
              <a:ext cx="1340" cy="77"/>
              <a:chOff x="1164" y="641"/>
              <a:chExt cx="1564" cy="77"/>
            </a:xfrm>
          </p:grpSpPr>
          <p:sp>
            <p:nvSpPr>
              <p:cNvPr id="3109" name="Text Box 252"/>
              <p:cNvSpPr txBox="1">
                <a:spLocks noChangeArrowheads="1"/>
              </p:cNvSpPr>
              <p:nvPr/>
            </p:nvSpPr>
            <p:spPr bwMode="auto">
              <a:xfrm>
                <a:off x="1164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</a:t>
                </a:r>
              </a:p>
            </p:txBody>
          </p:sp>
          <p:sp>
            <p:nvSpPr>
              <p:cNvPr id="3110" name="Text Box 253"/>
              <p:cNvSpPr txBox="1">
                <a:spLocks noChangeArrowheads="1"/>
              </p:cNvSpPr>
              <p:nvPr/>
            </p:nvSpPr>
            <p:spPr bwMode="auto">
              <a:xfrm>
                <a:off x="1299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2</a:t>
                </a:r>
              </a:p>
            </p:txBody>
          </p:sp>
          <p:sp>
            <p:nvSpPr>
              <p:cNvPr id="3111" name="Text Box 254"/>
              <p:cNvSpPr txBox="1">
                <a:spLocks noChangeArrowheads="1"/>
              </p:cNvSpPr>
              <p:nvPr/>
            </p:nvSpPr>
            <p:spPr bwMode="auto">
              <a:xfrm>
                <a:off x="1437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3</a:t>
                </a:r>
              </a:p>
            </p:txBody>
          </p:sp>
          <p:sp>
            <p:nvSpPr>
              <p:cNvPr id="3112" name="Text Box 255"/>
              <p:cNvSpPr txBox="1">
                <a:spLocks noChangeArrowheads="1"/>
              </p:cNvSpPr>
              <p:nvPr/>
            </p:nvSpPr>
            <p:spPr bwMode="auto">
              <a:xfrm>
                <a:off x="1571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4</a:t>
                </a:r>
              </a:p>
            </p:txBody>
          </p:sp>
          <p:sp>
            <p:nvSpPr>
              <p:cNvPr id="3113" name="Text Box 256"/>
              <p:cNvSpPr txBox="1">
                <a:spLocks noChangeArrowheads="1"/>
              </p:cNvSpPr>
              <p:nvPr/>
            </p:nvSpPr>
            <p:spPr bwMode="auto">
              <a:xfrm>
                <a:off x="1708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5</a:t>
                </a:r>
              </a:p>
            </p:txBody>
          </p:sp>
          <p:sp>
            <p:nvSpPr>
              <p:cNvPr id="3114" name="Text Box 257"/>
              <p:cNvSpPr txBox="1">
                <a:spLocks noChangeArrowheads="1"/>
              </p:cNvSpPr>
              <p:nvPr/>
            </p:nvSpPr>
            <p:spPr bwMode="auto">
              <a:xfrm>
                <a:off x="1843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6</a:t>
                </a:r>
              </a:p>
            </p:txBody>
          </p:sp>
          <p:sp>
            <p:nvSpPr>
              <p:cNvPr id="3115" name="Text Box 258"/>
              <p:cNvSpPr txBox="1">
                <a:spLocks noChangeArrowheads="1"/>
              </p:cNvSpPr>
              <p:nvPr/>
            </p:nvSpPr>
            <p:spPr bwMode="auto">
              <a:xfrm>
                <a:off x="1983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7</a:t>
                </a:r>
              </a:p>
            </p:txBody>
          </p:sp>
          <p:sp>
            <p:nvSpPr>
              <p:cNvPr id="3116" name="Text Box 259"/>
              <p:cNvSpPr txBox="1">
                <a:spLocks noChangeArrowheads="1"/>
              </p:cNvSpPr>
              <p:nvPr/>
            </p:nvSpPr>
            <p:spPr bwMode="auto">
              <a:xfrm>
                <a:off x="2120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8</a:t>
                </a:r>
              </a:p>
            </p:txBody>
          </p:sp>
          <p:sp>
            <p:nvSpPr>
              <p:cNvPr id="3117" name="Text Box 260"/>
              <p:cNvSpPr txBox="1">
                <a:spLocks noChangeArrowheads="1"/>
              </p:cNvSpPr>
              <p:nvPr/>
            </p:nvSpPr>
            <p:spPr bwMode="auto">
              <a:xfrm>
                <a:off x="2255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9</a:t>
                </a:r>
              </a:p>
            </p:txBody>
          </p:sp>
          <p:sp>
            <p:nvSpPr>
              <p:cNvPr id="3118" name="Text Box 261"/>
              <p:cNvSpPr txBox="1">
                <a:spLocks noChangeArrowheads="1"/>
              </p:cNvSpPr>
              <p:nvPr/>
            </p:nvSpPr>
            <p:spPr bwMode="auto">
              <a:xfrm>
                <a:off x="2371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10</a:t>
                </a:r>
              </a:p>
            </p:txBody>
          </p:sp>
          <p:sp>
            <p:nvSpPr>
              <p:cNvPr id="3119" name="Text Box 262"/>
              <p:cNvSpPr txBox="1">
                <a:spLocks noChangeArrowheads="1"/>
              </p:cNvSpPr>
              <p:nvPr/>
            </p:nvSpPr>
            <p:spPr bwMode="auto">
              <a:xfrm>
                <a:off x="2507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11</a:t>
                </a:r>
              </a:p>
            </p:txBody>
          </p:sp>
          <p:sp>
            <p:nvSpPr>
              <p:cNvPr id="3120" name="Text Box 263"/>
              <p:cNvSpPr txBox="1">
                <a:spLocks noChangeArrowheads="1"/>
              </p:cNvSpPr>
              <p:nvPr/>
            </p:nvSpPr>
            <p:spPr bwMode="auto">
              <a:xfrm>
                <a:off x="2644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12</a:t>
                </a:r>
              </a:p>
            </p:txBody>
          </p:sp>
        </p:grpSp>
        <p:grpSp>
          <p:nvGrpSpPr>
            <p:cNvPr id="3100" name="Group 264"/>
            <p:cNvGrpSpPr>
              <a:grpSpLocks/>
            </p:cNvGrpSpPr>
            <p:nvPr/>
          </p:nvGrpSpPr>
          <p:grpSpPr bwMode="auto">
            <a:xfrm>
              <a:off x="298" y="1035"/>
              <a:ext cx="64" cy="882"/>
              <a:chOff x="572" y="782"/>
              <a:chExt cx="64" cy="1644"/>
            </a:xfrm>
          </p:grpSpPr>
          <p:sp>
            <p:nvSpPr>
              <p:cNvPr id="3101" name="Text Box 265"/>
              <p:cNvSpPr txBox="1">
                <a:spLocks noChangeArrowheads="1"/>
              </p:cNvSpPr>
              <p:nvPr/>
            </p:nvSpPr>
            <p:spPr bwMode="auto">
              <a:xfrm>
                <a:off x="572" y="782"/>
                <a:ext cx="64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A</a:t>
                </a:r>
              </a:p>
            </p:txBody>
          </p:sp>
          <p:sp>
            <p:nvSpPr>
              <p:cNvPr id="3102" name="Text Box 266"/>
              <p:cNvSpPr txBox="1">
                <a:spLocks noChangeArrowheads="1"/>
              </p:cNvSpPr>
              <p:nvPr/>
            </p:nvSpPr>
            <p:spPr bwMode="auto">
              <a:xfrm>
                <a:off x="590" y="1026"/>
                <a:ext cx="4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B</a:t>
                </a:r>
              </a:p>
            </p:txBody>
          </p:sp>
          <p:sp>
            <p:nvSpPr>
              <p:cNvPr id="3103" name="Text Box 267"/>
              <p:cNvSpPr txBox="1">
                <a:spLocks noChangeArrowheads="1"/>
              </p:cNvSpPr>
              <p:nvPr/>
            </p:nvSpPr>
            <p:spPr bwMode="auto">
              <a:xfrm>
                <a:off x="590" y="1237"/>
                <a:ext cx="46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C</a:t>
                </a:r>
              </a:p>
            </p:txBody>
          </p:sp>
          <p:sp>
            <p:nvSpPr>
              <p:cNvPr id="3104" name="Text Box 268"/>
              <p:cNvSpPr txBox="1">
                <a:spLocks noChangeArrowheads="1"/>
              </p:cNvSpPr>
              <p:nvPr/>
            </p:nvSpPr>
            <p:spPr bwMode="auto">
              <a:xfrm>
                <a:off x="590" y="1442"/>
                <a:ext cx="46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D</a:t>
                </a:r>
              </a:p>
            </p:txBody>
          </p:sp>
          <p:sp>
            <p:nvSpPr>
              <p:cNvPr id="3105" name="Text Box 269"/>
              <p:cNvSpPr txBox="1">
                <a:spLocks noChangeArrowheads="1"/>
              </p:cNvSpPr>
              <p:nvPr/>
            </p:nvSpPr>
            <p:spPr bwMode="auto">
              <a:xfrm>
                <a:off x="593" y="1654"/>
                <a:ext cx="43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E</a:t>
                </a:r>
              </a:p>
            </p:txBody>
          </p:sp>
          <p:sp>
            <p:nvSpPr>
              <p:cNvPr id="3106" name="Text Box 270"/>
              <p:cNvSpPr txBox="1">
                <a:spLocks noChangeArrowheads="1"/>
              </p:cNvSpPr>
              <p:nvPr/>
            </p:nvSpPr>
            <p:spPr bwMode="auto">
              <a:xfrm>
                <a:off x="597" y="1863"/>
                <a:ext cx="39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F</a:t>
                </a:r>
              </a:p>
            </p:txBody>
          </p:sp>
          <p:sp>
            <p:nvSpPr>
              <p:cNvPr id="3107" name="Text Box 271"/>
              <p:cNvSpPr txBox="1">
                <a:spLocks noChangeArrowheads="1"/>
              </p:cNvSpPr>
              <p:nvPr/>
            </p:nvSpPr>
            <p:spPr bwMode="auto">
              <a:xfrm>
                <a:off x="586" y="2076"/>
                <a:ext cx="50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G</a:t>
                </a:r>
              </a:p>
            </p:txBody>
          </p:sp>
          <p:sp>
            <p:nvSpPr>
              <p:cNvPr id="3108" name="Text Box 272"/>
              <p:cNvSpPr txBox="1">
                <a:spLocks noChangeArrowheads="1"/>
              </p:cNvSpPr>
              <p:nvPr/>
            </p:nvSpPr>
            <p:spPr bwMode="auto">
              <a:xfrm>
                <a:off x="590" y="2282"/>
                <a:ext cx="4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H</a:t>
                </a:r>
              </a:p>
            </p:txBody>
          </p:sp>
        </p:grpSp>
      </p:grpSp>
      <p:sp>
        <p:nvSpPr>
          <p:cNvPr id="3095" name="Text Box 295"/>
          <p:cNvSpPr txBox="1">
            <a:spLocks noChangeArrowheads="1"/>
          </p:cNvSpPr>
          <p:nvPr/>
        </p:nvSpPr>
        <p:spPr bwMode="auto">
          <a:xfrm>
            <a:off x="5832475" y="273050"/>
            <a:ext cx="7651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/>
              <a:t>Fig. S1</a:t>
            </a:r>
          </a:p>
          <a:p>
            <a:pPr eaLnBrk="1" hangingPunct="1"/>
            <a:r>
              <a:rPr lang="en-GB" sz="1400"/>
              <a:t>cont’d</a:t>
            </a:r>
          </a:p>
        </p:txBody>
      </p:sp>
      <p:sp>
        <p:nvSpPr>
          <p:cNvPr id="3096" name="Rectangle 263"/>
          <p:cNvSpPr>
            <a:spLocks noChangeArrowheads="1"/>
          </p:cNvSpPr>
          <p:nvPr/>
        </p:nvSpPr>
        <p:spPr bwMode="auto">
          <a:xfrm>
            <a:off x="449263" y="200025"/>
            <a:ext cx="5283200" cy="554038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GB"/>
              <a:t>Fig. S1. Dot-blot screens for LATCA inhibitors of parsley XET activity.</a:t>
            </a:r>
          </a:p>
          <a:p>
            <a:r>
              <a:rPr lang="en-GB" b="0"/>
              <a:t>Details as in Fig. 2. Results are shown for the 47 plates of LATCA xenobiotics (L1–L47). On each plate, well A1 contained no enzyme; columns 1 and 12 contained no xenobiotic.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4"/>
          <p:cNvSpPr txBox="1">
            <a:spLocks noChangeArrowheads="1"/>
          </p:cNvSpPr>
          <p:nvPr/>
        </p:nvSpPr>
        <p:spPr bwMode="auto">
          <a:xfrm>
            <a:off x="403225" y="1497013"/>
            <a:ext cx="217488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>
                <a:solidFill>
                  <a:srgbClr val="FF0000"/>
                </a:solidFill>
              </a:rPr>
              <a:t>L21</a:t>
            </a:r>
          </a:p>
        </p:txBody>
      </p:sp>
      <p:sp>
        <p:nvSpPr>
          <p:cNvPr id="4099" name="Text Box 15"/>
          <p:cNvSpPr txBox="1">
            <a:spLocks noChangeArrowheads="1"/>
          </p:cNvSpPr>
          <p:nvPr/>
        </p:nvSpPr>
        <p:spPr bwMode="auto">
          <a:xfrm>
            <a:off x="403225" y="3152775"/>
            <a:ext cx="217488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>
                <a:solidFill>
                  <a:srgbClr val="FF0000"/>
                </a:solidFill>
              </a:rPr>
              <a:t>L22</a:t>
            </a:r>
          </a:p>
        </p:txBody>
      </p:sp>
      <p:sp>
        <p:nvSpPr>
          <p:cNvPr id="4100" name="Text Box 16"/>
          <p:cNvSpPr txBox="1">
            <a:spLocks noChangeArrowheads="1"/>
          </p:cNvSpPr>
          <p:nvPr/>
        </p:nvSpPr>
        <p:spPr bwMode="auto">
          <a:xfrm>
            <a:off x="403225" y="4808538"/>
            <a:ext cx="217488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>
                <a:solidFill>
                  <a:srgbClr val="FF0000"/>
                </a:solidFill>
              </a:rPr>
              <a:t>L23</a:t>
            </a:r>
          </a:p>
        </p:txBody>
      </p:sp>
      <p:sp>
        <p:nvSpPr>
          <p:cNvPr id="4101" name="Text Box 17"/>
          <p:cNvSpPr txBox="1">
            <a:spLocks noChangeArrowheads="1"/>
          </p:cNvSpPr>
          <p:nvPr/>
        </p:nvSpPr>
        <p:spPr bwMode="auto">
          <a:xfrm>
            <a:off x="403225" y="6465888"/>
            <a:ext cx="217488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>
                <a:solidFill>
                  <a:srgbClr val="FF0000"/>
                </a:solidFill>
              </a:rPr>
              <a:t>L24</a:t>
            </a:r>
          </a:p>
        </p:txBody>
      </p:sp>
      <p:sp>
        <p:nvSpPr>
          <p:cNvPr id="4102" name="Text Box 18"/>
          <p:cNvSpPr txBox="1">
            <a:spLocks noChangeArrowheads="1"/>
          </p:cNvSpPr>
          <p:nvPr/>
        </p:nvSpPr>
        <p:spPr bwMode="auto">
          <a:xfrm>
            <a:off x="403225" y="8121650"/>
            <a:ext cx="217488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>
                <a:solidFill>
                  <a:srgbClr val="FF0000"/>
                </a:solidFill>
              </a:rPr>
              <a:t>L25</a:t>
            </a:r>
          </a:p>
        </p:txBody>
      </p:sp>
      <p:sp>
        <p:nvSpPr>
          <p:cNvPr id="4103" name="Text Box 19"/>
          <p:cNvSpPr txBox="1">
            <a:spLocks noChangeArrowheads="1"/>
          </p:cNvSpPr>
          <p:nvPr/>
        </p:nvSpPr>
        <p:spPr bwMode="auto">
          <a:xfrm>
            <a:off x="3068638" y="1497013"/>
            <a:ext cx="217487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>
                <a:solidFill>
                  <a:srgbClr val="FF0000"/>
                </a:solidFill>
              </a:rPr>
              <a:t>L26</a:t>
            </a:r>
          </a:p>
        </p:txBody>
      </p:sp>
      <p:sp>
        <p:nvSpPr>
          <p:cNvPr id="4104" name="Text Box 20"/>
          <p:cNvSpPr txBox="1">
            <a:spLocks noChangeArrowheads="1"/>
          </p:cNvSpPr>
          <p:nvPr/>
        </p:nvSpPr>
        <p:spPr bwMode="auto">
          <a:xfrm>
            <a:off x="3068638" y="3152775"/>
            <a:ext cx="217487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>
                <a:solidFill>
                  <a:srgbClr val="FF0000"/>
                </a:solidFill>
              </a:rPr>
              <a:t>L27</a:t>
            </a:r>
          </a:p>
        </p:txBody>
      </p:sp>
      <p:sp>
        <p:nvSpPr>
          <p:cNvPr id="4105" name="Text Box 21"/>
          <p:cNvSpPr txBox="1">
            <a:spLocks noChangeArrowheads="1"/>
          </p:cNvSpPr>
          <p:nvPr/>
        </p:nvSpPr>
        <p:spPr bwMode="auto">
          <a:xfrm>
            <a:off x="3068638" y="4808538"/>
            <a:ext cx="217487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>
                <a:solidFill>
                  <a:srgbClr val="FF0000"/>
                </a:solidFill>
              </a:rPr>
              <a:t>L28</a:t>
            </a:r>
          </a:p>
        </p:txBody>
      </p:sp>
      <p:sp>
        <p:nvSpPr>
          <p:cNvPr id="4106" name="Text Box 22"/>
          <p:cNvSpPr txBox="1">
            <a:spLocks noChangeArrowheads="1"/>
          </p:cNvSpPr>
          <p:nvPr/>
        </p:nvSpPr>
        <p:spPr bwMode="auto">
          <a:xfrm>
            <a:off x="3068638" y="6465888"/>
            <a:ext cx="217487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>
                <a:solidFill>
                  <a:srgbClr val="FF0000"/>
                </a:solidFill>
              </a:rPr>
              <a:t>L29</a:t>
            </a:r>
          </a:p>
        </p:txBody>
      </p:sp>
      <p:sp>
        <p:nvSpPr>
          <p:cNvPr id="4107" name="Text Box 23"/>
          <p:cNvSpPr txBox="1">
            <a:spLocks noChangeArrowheads="1"/>
          </p:cNvSpPr>
          <p:nvPr/>
        </p:nvSpPr>
        <p:spPr bwMode="auto">
          <a:xfrm>
            <a:off x="3068638" y="8121650"/>
            <a:ext cx="217487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>
                <a:solidFill>
                  <a:srgbClr val="FF0000"/>
                </a:solidFill>
              </a:rPr>
              <a:t>L30</a:t>
            </a:r>
          </a:p>
        </p:txBody>
      </p:sp>
      <p:sp>
        <p:nvSpPr>
          <p:cNvPr id="4108" name="Text Box 24"/>
          <p:cNvSpPr txBox="1">
            <a:spLocks noChangeArrowheads="1"/>
          </p:cNvSpPr>
          <p:nvPr/>
        </p:nvSpPr>
        <p:spPr bwMode="auto">
          <a:xfrm>
            <a:off x="1033463" y="869950"/>
            <a:ext cx="2244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200" b="0"/>
              <a:t>Latca collection of xenobiotics,</a:t>
            </a:r>
          </a:p>
          <a:p>
            <a:pPr eaLnBrk="1" hangingPunct="1"/>
            <a:r>
              <a:rPr lang="en-GB" sz="1200" b="0"/>
              <a:t>plates 21–30.</a:t>
            </a:r>
          </a:p>
        </p:txBody>
      </p:sp>
      <p:grpSp>
        <p:nvGrpSpPr>
          <p:cNvPr id="4109" name="Group 287"/>
          <p:cNvGrpSpPr>
            <a:grpSpLocks/>
          </p:cNvGrpSpPr>
          <p:nvPr/>
        </p:nvGrpSpPr>
        <p:grpSpPr bwMode="auto">
          <a:xfrm>
            <a:off x="476250" y="1517650"/>
            <a:ext cx="2374900" cy="1563688"/>
            <a:chOff x="346" y="966"/>
            <a:chExt cx="1496" cy="985"/>
          </a:xfrm>
        </p:grpSpPr>
        <p:pic>
          <p:nvPicPr>
            <p:cNvPr id="4342" name="Picture 25" descr="LATCA XET P30"/>
            <p:cNvPicPr preferRelativeResize="0">
              <a:picLocks noChangeAspect="1" noChangeArrowheads="1"/>
            </p:cNvPicPr>
            <p:nvPr/>
          </p:nvPicPr>
          <p:blipFill>
            <a:blip r:embed="rId2">
              <a:lum bright="2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45" b="3673"/>
            <a:stretch>
              <a:fillRect/>
            </a:stretch>
          </p:blipFill>
          <p:spPr bwMode="auto">
            <a:xfrm>
              <a:off x="436" y="1042"/>
              <a:ext cx="1406" cy="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43" name="Rectangle 36"/>
            <p:cNvSpPr>
              <a:spLocks noChangeArrowheads="1"/>
            </p:cNvSpPr>
            <p:nvPr/>
          </p:nvSpPr>
          <p:spPr bwMode="auto">
            <a:xfrm>
              <a:off x="436" y="1043"/>
              <a:ext cx="1406" cy="907"/>
            </a:xfrm>
            <a:prstGeom prst="rect">
              <a:avLst/>
            </a:prstGeom>
            <a:noFill/>
            <a:ln w="127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344" name="Group 37"/>
            <p:cNvGrpSpPr>
              <a:grpSpLocks/>
            </p:cNvGrpSpPr>
            <p:nvPr/>
          </p:nvGrpSpPr>
          <p:grpSpPr bwMode="auto">
            <a:xfrm>
              <a:off x="482" y="966"/>
              <a:ext cx="1340" cy="77"/>
              <a:chOff x="1164" y="641"/>
              <a:chExt cx="1564" cy="77"/>
            </a:xfrm>
          </p:grpSpPr>
          <p:sp>
            <p:nvSpPr>
              <p:cNvPr id="4354" name="Text Box 38"/>
              <p:cNvSpPr txBox="1">
                <a:spLocks noChangeArrowheads="1"/>
              </p:cNvSpPr>
              <p:nvPr/>
            </p:nvSpPr>
            <p:spPr bwMode="auto">
              <a:xfrm>
                <a:off x="1164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</a:t>
                </a:r>
              </a:p>
            </p:txBody>
          </p:sp>
          <p:sp>
            <p:nvSpPr>
              <p:cNvPr id="4355" name="Text Box 39"/>
              <p:cNvSpPr txBox="1">
                <a:spLocks noChangeArrowheads="1"/>
              </p:cNvSpPr>
              <p:nvPr/>
            </p:nvSpPr>
            <p:spPr bwMode="auto">
              <a:xfrm>
                <a:off x="1299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2</a:t>
                </a:r>
              </a:p>
            </p:txBody>
          </p:sp>
          <p:sp>
            <p:nvSpPr>
              <p:cNvPr id="4356" name="Text Box 40"/>
              <p:cNvSpPr txBox="1">
                <a:spLocks noChangeArrowheads="1"/>
              </p:cNvSpPr>
              <p:nvPr/>
            </p:nvSpPr>
            <p:spPr bwMode="auto">
              <a:xfrm>
                <a:off x="1437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3</a:t>
                </a:r>
              </a:p>
            </p:txBody>
          </p:sp>
          <p:sp>
            <p:nvSpPr>
              <p:cNvPr id="4357" name="Text Box 41"/>
              <p:cNvSpPr txBox="1">
                <a:spLocks noChangeArrowheads="1"/>
              </p:cNvSpPr>
              <p:nvPr/>
            </p:nvSpPr>
            <p:spPr bwMode="auto">
              <a:xfrm>
                <a:off x="1571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4</a:t>
                </a:r>
              </a:p>
            </p:txBody>
          </p:sp>
          <p:sp>
            <p:nvSpPr>
              <p:cNvPr id="4358" name="Text Box 42"/>
              <p:cNvSpPr txBox="1">
                <a:spLocks noChangeArrowheads="1"/>
              </p:cNvSpPr>
              <p:nvPr/>
            </p:nvSpPr>
            <p:spPr bwMode="auto">
              <a:xfrm>
                <a:off x="1708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5</a:t>
                </a:r>
              </a:p>
            </p:txBody>
          </p:sp>
          <p:sp>
            <p:nvSpPr>
              <p:cNvPr id="4359" name="Text Box 43"/>
              <p:cNvSpPr txBox="1">
                <a:spLocks noChangeArrowheads="1"/>
              </p:cNvSpPr>
              <p:nvPr/>
            </p:nvSpPr>
            <p:spPr bwMode="auto">
              <a:xfrm>
                <a:off x="1843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6</a:t>
                </a:r>
              </a:p>
            </p:txBody>
          </p:sp>
          <p:sp>
            <p:nvSpPr>
              <p:cNvPr id="4360" name="Text Box 44"/>
              <p:cNvSpPr txBox="1">
                <a:spLocks noChangeArrowheads="1"/>
              </p:cNvSpPr>
              <p:nvPr/>
            </p:nvSpPr>
            <p:spPr bwMode="auto">
              <a:xfrm>
                <a:off x="1983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7</a:t>
                </a:r>
              </a:p>
            </p:txBody>
          </p:sp>
          <p:sp>
            <p:nvSpPr>
              <p:cNvPr id="4361" name="Text Box 45"/>
              <p:cNvSpPr txBox="1">
                <a:spLocks noChangeArrowheads="1"/>
              </p:cNvSpPr>
              <p:nvPr/>
            </p:nvSpPr>
            <p:spPr bwMode="auto">
              <a:xfrm>
                <a:off x="2120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8</a:t>
                </a:r>
              </a:p>
            </p:txBody>
          </p:sp>
          <p:sp>
            <p:nvSpPr>
              <p:cNvPr id="4362" name="Text Box 46"/>
              <p:cNvSpPr txBox="1">
                <a:spLocks noChangeArrowheads="1"/>
              </p:cNvSpPr>
              <p:nvPr/>
            </p:nvSpPr>
            <p:spPr bwMode="auto">
              <a:xfrm>
                <a:off x="2255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9</a:t>
                </a:r>
              </a:p>
            </p:txBody>
          </p:sp>
          <p:sp>
            <p:nvSpPr>
              <p:cNvPr id="4363" name="Text Box 47"/>
              <p:cNvSpPr txBox="1">
                <a:spLocks noChangeArrowheads="1"/>
              </p:cNvSpPr>
              <p:nvPr/>
            </p:nvSpPr>
            <p:spPr bwMode="auto">
              <a:xfrm>
                <a:off x="2371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10</a:t>
                </a:r>
              </a:p>
            </p:txBody>
          </p:sp>
          <p:sp>
            <p:nvSpPr>
              <p:cNvPr id="4364" name="Text Box 48"/>
              <p:cNvSpPr txBox="1">
                <a:spLocks noChangeArrowheads="1"/>
              </p:cNvSpPr>
              <p:nvPr/>
            </p:nvSpPr>
            <p:spPr bwMode="auto">
              <a:xfrm>
                <a:off x="2507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11</a:t>
                </a:r>
              </a:p>
            </p:txBody>
          </p:sp>
          <p:sp>
            <p:nvSpPr>
              <p:cNvPr id="4365" name="Text Box 49"/>
              <p:cNvSpPr txBox="1">
                <a:spLocks noChangeArrowheads="1"/>
              </p:cNvSpPr>
              <p:nvPr/>
            </p:nvSpPr>
            <p:spPr bwMode="auto">
              <a:xfrm>
                <a:off x="2644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12</a:t>
                </a:r>
              </a:p>
            </p:txBody>
          </p:sp>
        </p:grpSp>
        <p:grpSp>
          <p:nvGrpSpPr>
            <p:cNvPr id="4345" name="Group 50"/>
            <p:cNvGrpSpPr>
              <a:grpSpLocks/>
            </p:cNvGrpSpPr>
            <p:nvPr/>
          </p:nvGrpSpPr>
          <p:grpSpPr bwMode="auto">
            <a:xfrm>
              <a:off x="346" y="1043"/>
              <a:ext cx="64" cy="882"/>
              <a:chOff x="572" y="782"/>
              <a:chExt cx="64" cy="1644"/>
            </a:xfrm>
          </p:grpSpPr>
          <p:sp>
            <p:nvSpPr>
              <p:cNvPr id="4346" name="Text Box 51"/>
              <p:cNvSpPr txBox="1">
                <a:spLocks noChangeArrowheads="1"/>
              </p:cNvSpPr>
              <p:nvPr/>
            </p:nvSpPr>
            <p:spPr bwMode="auto">
              <a:xfrm>
                <a:off x="572" y="782"/>
                <a:ext cx="64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A</a:t>
                </a:r>
              </a:p>
            </p:txBody>
          </p:sp>
          <p:sp>
            <p:nvSpPr>
              <p:cNvPr id="4347" name="Text Box 52"/>
              <p:cNvSpPr txBox="1">
                <a:spLocks noChangeArrowheads="1"/>
              </p:cNvSpPr>
              <p:nvPr/>
            </p:nvSpPr>
            <p:spPr bwMode="auto">
              <a:xfrm>
                <a:off x="590" y="1026"/>
                <a:ext cx="4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B</a:t>
                </a:r>
              </a:p>
            </p:txBody>
          </p:sp>
          <p:sp>
            <p:nvSpPr>
              <p:cNvPr id="4348" name="Text Box 53"/>
              <p:cNvSpPr txBox="1">
                <a:spLocks noChangeArrowheads="1"/>
              </p:cNvSpPr>
              <p:nvPr/>
            </p:nvSpPr>
            <p:spPr bwMode="auto">
              <a:xfrm>
                <a:off x="590" y="1237"/>
                <a:ext cx="46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C</a:t>
                </a:r>
              </a:p>
            </p:txBody>
          </p:sp>
          <p:sp>
            <p:nvSpPr>
              <p:cNvPr id="4349" name="Text Box 54"/>
              <p:cNvSpPr txBox="1">
                <a:spLocks noChangeArrowheads="1"/>
              </p:cNvSpPr>
              <p:nvPr/>
            </p:nvSpPr>
            <p:spPr bwMode="auto">
              <a:xfrm>
                <a:off x="590" y="1442"/>
                <a:ext cx="46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D</a:t>
                </a:r>
              </a:p>
            </p:txBody>
          </p:sp>
          <p:sp>
            <p:nvSpPr>
              <p:cNvPr id="4350" name="Text Box 55"/>
              <p:cNvSpPr txBox="1">
                <a:spLocks noChangeArrowheads="1"/>
              </p:cNvSpPr>
              <p:nvPr/>
            </p:nvSpPr>
            <p:spPr bwMode="auto">
              <a:xfrm>
                <a:off x="593" y="1654"/>
                <a:ext cx="43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E</a:t>
                </a:r>
              </a:p>
            </p:txBody>
          </p:sp>
          <p:sp>
            <p:nvSpPr>
              <p:cNvPr id="4351" name="Text Box 56"/>
              <p:cNvSpPr txBox="1">
                <a:spLocks noChangeArrowheads="1"/>
              </p:cNvSpPr>
              <p:nvPr/>
            </p:nvSpPr>
            <p:spPr bwMode="auto">
              <a:xfrm>
                <a:off x="597" y="1863"/>
                <a:ext cx="39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F</a:t>
                </a:r>
              </a:p>
            </p:txBody>
          </p:sp>
          <p:sp>
            <p:nvSpPr>
              <p:cNvPr id="4352" name="Text Box 57"/>
              <p:cNvSpPr txBox="1">
                <a:spLocks noChangeArrowheads="1"/>
              </p:cNvSpPr>
              <p:nvPr/>
            </p:nvSpPr>
            <p:spPr bwMode="auto">
              <a:xfrm>
                <a:off x="586" y="2076"/>
                <a:ext cx="50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G</a:t>
                </a:r>
              </a:p>
            </p:txBody>
          </p:sp>
          <p:sp>
            <p:nvSpPr>
              <p:cNvPr id="4353" name="Text Box 58"/>
              <p:cNvSpPr txBox="1">
                <a:spLocks noChangeArrowheads="1"/>
              </p:cNvSpPr>
              <p:nvPr/>
            </p:nvSpPr>
            <p:spPr bwMode="auto">
              <a:xfrm>
                <a:off x="590" y="2282"/>
                <a:ext cx="4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H</a:t>
                </a:r>
              </a:p>
            </p:txBody>
          </p:sp>
        </p:grpSp>
      </p:grpSp>
      <p:grpSp>
        <p:nvGrpSpPr>
          <p:cNvPr id="4110" name="Group 288"/>
          <p:cNvGrpSpPr>
            <a:grpSpLocks/>
          </p:cNvGrpSpPr>
          <p:nvPr/>
        </p:nvGrpSpPr>
        <p:grpSpPr bwMode="auto">
          <a:xfrm>
            <a:off x="477838" y="3171825"/>
            <a:ext cx="2374900" cy="1565275"/>
            <a:chOff x="352" y="2016"/>
            <a:chExt cx="1496" cy="986"/>
          </a:xfrm>
        </p:grpSpPr>
        <p:pic>
          <p:nvPicPr>
            <p:cNvPr id="4318" name="Picture 27" descr="LATCA XET P22"/>
            <p:cNvPicPr preferRelativeResize="0">
              <a:picLocks noChangeAspect="1" noChangeArrowheads="1"/>
            </p:cNvPicPr>
            <p:nvPr/>
          </p:nvPicPr>
          <p:blipFill>
            <a:blip r:embed="rId3">
              <a:lum bright="2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90" b="1909"/>
            <a:stretch>
              <a:fillRect/>
            </a:stretch>
          </p:blipFill>
          <p:spPr bwMode="auto">
            <a:xfrm>
              <a:off x="442" y="2092"/>
              <a:ext cx="1406" cy="9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19" name="Rectangle 60"/>
            <p:cNvSpPr>
              <a:spLocks noChangeArrowheads="1"/>
            </p:cNvSpPr>
            <p:nvPr/>
          </p:nvSpPr>
          <p:spPr bwMode="auto">
            <a:xfrm>
              <a:off x="442" y="2093"/>
              <a:ext cx="1406" cy="907"/>
            </a:xfrm>
            <a:prstGeom prst="rect">
              <a:avLst/>
            </a:prstGeom>
            <a:noFill/>
            <a:ln w="127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320" name="Group 61"/>
            <p:cNvGrpSpPr>
              <a:grpSpLocks/>
            </p:cNvGrpSpPr>
            <p:nvPr/>
          </p:nvGrpSpPr>
          <p:grpSpPr bwMode="auto">
            <a:xfrm>
              <a:off x="488" y="2016"/>
              <a:ext cx="1340" cy="77"/>
              <a:chOff x="1164" y="641"/>
              <a:chExt cx="1564" cy="77"/>
            </a:xfrm>
          </p:grpSpPr>
          <p:sp>
            <p:nvSpPr>
              <p:cNvPr id="4330" name="Text Box 62"/>
              <p:cNvSpPr txBox="1">
                <a:spLocks noChangeArrowheads="1"/>
              </p:cNvSpPr>
              <p:nvPr/>
            </p:nvSpPr>
            <p:spPr bwMode="auto">
              <a:xfrm>
                <a:off x="1164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</a:t>
                </a:r>
              </a:p>
            </p:txBody>
          </p:sp>
          <p:sp>
            <p:nvSpPr>
              <p:cNvPr id="4331" name="Text Box 63"/>
              <p:cNvSpPr txBox="1">
                <a:spLocks noChangeArrowheads="1"/>
              </p:cNvSpPr>
              <p:nvPr/>
            </p:nvSpPr>
            <p:spPr bwMode="auto">
              <a:xfrm>
                <a:off x="1299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2</a:t>
                </a:r>
              </a:p>
            </p:txBody>
          </p:sp>
          <p:sp>
            <p:nvSpPr>
              <p:cNvPr id="4332" name="Text Box 64"/>
              <p:cNvSpPr txBox="1">
                <a:spLocks noChangeArrowheads="1"/>
              </p:cNvSpPr>
              <p:nvPr/>
            </p:nvSpPr>
            <p:spPr bwMode="auto">
              <a:xfrm>
                <a:off x="1437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3</a:t>
                </a:r>
              </a:p>
            </p:txBody>
          </p:sp>
          <p:sp>
            <p:nvSpPr>
              <p:cNvPr id="4333" name="Text Box 65"/>
              <p:cNvSpPr txBox="1">
                <a:spLocks noChangeArrowheads="1"/>
              </p:cNvSpPr>
              <p:nvPr/>
            </p:nvSpPr>
            <p:spPr bwMode="auto">
              <a:xfrm>
                <a:off x="1571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4</a:t>
                </a:r>
              </a:p>
            </p:txBody>
          </p:sp>
          <p:sp>
            <p:nvSpPr>
              <p:cNvPr id="4334" name="Text Box 66"/>
              <p:cNvSpPr txBox="1">
                <a:spLocks noChangeArrowheads="1"/>
              </p:cNvSpPr>
              <p:nvPr/>
            </p:nvSpPr>
            <p:spPr bwMode="auto">
              <a:xfrm>
                <a:off x="1708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5</a:t>
                </a:r>
              </a:p>
            </p:txBody>
          </p:sp>
          <p:sp>
            <p:nvSpPr>
              <p:cNvPr id="4335" name="Text Box 67"/>
              <p:cNvSpPr txBox="1">
                <a:spLocks noChangeArrowheads="1"/>
              </p:cNvSpPr>
              <p:nvPr/>
            </p:nvSpPr>
            <p:spPr bwMode="auto">
              <a:xfrm>
                <a:off x="1843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6</a:t>
                </a:r>
              </a:p>
            </p:txBody>
          </p:sp>
          <p:sp>
            <p:nvSpPr>
              <p:cNvPr id="4336" name="Text Box 68"/>
              <p:cNvSpPr txBox="1">
                <a:spLocks noChangeArrowheads="1"/>
              </p:cNvSpPr>
              <p:nvPr/>
            </p:nvSpPr>
            <p:spPr bwMode="auto">
              <a:xfrm>
                <a:off x="1983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7</a:t>
                </a:r>
              </a:p>
            </p:txBody>
          </p:sp>
          <p:sp>
            <p:nvSpPr>
              <p:cNvPr id="4337" name="Text Box 69"/>
              <p:cNvSpPr txBox="1">
                <a:spLocks noChangeArrowheads="1"/>
              </p:cNvSpPr>
              <p:nvPr/>
            </p:nvSpPr>
            <p:spPr bwMode="auto">
              <a:xfrm>
                <a:off x="2120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8</a:t>
                </a:r>
              </a:p>
            </p:txBody>
          </p:sp>
          <p:sp>
            <p:nvSpPr>
              <p:cNvPr id="4338" name="Text Box 70"/>
              <p:cNvSpPr txBox="1">
                <a:spLocks noChangeArrowheads="1"/>
              </p:cNvSpPr>
              <p:nvPr/>
            </p:nvSpPr>
            <p:spPr bwMode="auto">
              <a:xfrm>
                <a:off x="2255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9</a:t>
                </a:r>
              </a:p>
            </p:txBody>
          </p:sp>
          <p:sp>
            <p:nvSpPr>
              <p:cNvPr id="4339" name="Text Box 71"/>
              <p:cNvSpPr txBox="1">
                <a:spLocks noChangeArrowheads="1"/>
              </p:cNvSpPr>
              <p:nvPr/>
            </p:nvSpPr>
            <p:spPr bwMode="auto">
              <a:xfrm>
                <a:off x="2371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10</a:t>
                </a:r>
              </a:p>
            </p:txBody>
          </p:sp>
          <p:sp>
            <p:nvSpPr>
              <p:cNvPr id="4340" name="Text Box 72"/>
              <p:cNvSpPr txBox="1">
                <a:spLocks noChangeArrowheads="1"/>
              </p:cNvSpPr>
              <p:nvPr/>
            </p:nvSpPr>
            <p:spPr bwMode="auto">
              <a:xfrm>
                <a:off x="2507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11</a:t>
                </a:r>
              </a:p>
            </p:txBody>
          </p:sp>
          <p:sp>
            <p:nvSpPr>
              <p:cNvPr id="4341" name="Text Box 73"/>
              <p:cNvSpPr txBox="1">
                <a:spLocks noChangeArrowheads="1"/>
              </p:cNvSpPr>
              <p:nvPr/>
            </p:nvSpPr>
            <p:spPr bwMode="auto">
              <a:xfrm>
                <a:off x="2644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12</a:t>
                </a:r>
              </a:p>
            </p:txBody>
          </p:sp>
        </p:grpSp>
        <p:grpSp>
          <p:nvGrpSpPr>
            <p:cNvPr id="4321" name="Group 74"/>
            <p:cNvGrpSpPr>
              <a:grpSpLocks/>
            </p:cNvGrpSpPr>
            <p:nvPr/>
          </p:nvGrpSpPr>
          <p:grpSpPr bwMode="auto">
            <a:xfrm>
              <a:off x="352" y="2093"/>
              <a:ext cx="64" cy="882"/>
              <a:chOff x="572" y="782"/>
              <a:chExt cx="64" cy="1644"/>
            </a:xfrm>
          </p:grpSpPr>
          <p:sp>
            <p:nvSpPr>
              <p:cNvPr id="4322" name="Text Box 75"/>
              <p:cNvSpPr txBox="1">
                <a:spLocks noChangeArrowheads="1"/>
              </p:cNvSpPr>
              <p:nvPr/>
            </p:nvSpPr>
            <p:spPr bwMode="auto">
              <a:xfrm>
                <a:off x="572" y="782"/>
                <a:ext cx="64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A</a:t>
                </a:r>
              </a:p>
            </p:txBody>
          </p:sp>
          <p:sp>
            <p:nvSpPr>
              <p:cNvPr id="4323" name="Text Box 76"/>
              <p:cNvSpPr txBox="1">
                <a:spLocks noChangeArrowheads="1"/>
              </p:cNvSpPr>
              <p:nvPr/>
            </p:nvSpPr>
            <p:spPr bwMode="auto">
              <a:xfrm>
                <a:off x="590" y="1026"/>
                <a:ext cx="4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B</a:t>
                </a:r>
              </a:p>
            </p:txBody>
          </p:sp>
          <p:sp>
            <p:nvSpPr>
              <p:cNvPr id="4324" name="Text Box 77"/>
              <p:cNvSpPr txBox="1">
                <a:spLocks noChangeArrowheads="1"/>
              </p:cNvSpPr>
              <p:nvPr/>
            </p:nvSpPr>
            <p:spPr bwMode="auto">
              <a:xfrm>
                <a:off x="590" y="1237"/>
                <a:ext cx="46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C</a:t>
                </a:r>
              </a:p>
            </p:txBody>
          </p:sp>
          <p:sp>
            <p:nvSpPr>
              <p:cNvPr id="4325" name="Text Box 78"/>
              <p:cNvSpPr txBox="1">
                <a:spLocks noChangeArrowheads="1"/>
              </p:cNvSpPr>
              <p:nvPr/>
            </p:nvSpPr>
            <p:spPr bwMode="auto">
              <a:xfrm>
                <a:off x="590" y="1442"/>
                <a:ext cx="46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D</a:t>
                </a:r>
              </a:p>
            </p:txBody>
          </p:sp>
          <p:sp>
            <p:nvSpPr>
              <p:cNvPr id="4326" name="Text Box 79"/>
              <p:cNvSpPr txBox="1">
                <a:spLocks noChangeArrowheads="1"/>
              </p:cNvSpPr>
              <p:nvPr/>
            </p:nvSpPr>
            <p:spPr bwMode="auto">
              <a:xfrm>
                <a:off x="593" y="1654"/>
                <a:ext cx="43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E</a:t>
                </a:r>
              </a:p>
            </p:txBody>
          </p:sp>
          <p:sp>
            <p:nvSpPr>
              <p:cNvPr id="4327" name="Text Box 80"/>
              <p:cNvSpPr txBox="1">
                <a:spLocks noChangeArrowheads="1"/>
              </p:cNvSpPr>
              <p:nvPr/>
            </p:nvSpPr>
            <p:spPr bwMode="auto">
              <a:xfrm>
                <a:off x="597" y="1863"/>
                <a:ext cx="39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F</a:t>
                </a:r>
              </a:p>
            </p:txBody>
          </p:sp>
          <p:sp>
            <p:nvSpPr>
              <p:cNvPr id="4328" name="Text Box 81"/>
              <p:cNvSpPr txBox="1">
                <a:spLocks noChangeArrowheads="1"/>
              </p:cNvSpPr>
              <p:nvPr/>
            </p:nvSpPr>
            <p:spPr bwMode="auto">
              <a:xfrm>
                <a:off x="586" y="2076"/>
                <a:ext cx="50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G</a:t>
                </a:r>
              </a:p>
            </p:txBody>
          </p:sp>
          <p:sp>
            <p:nvSpPr>
              <p:cNvPr id="4329" name="Text Box 82"/>
              <p:cNvSpPr txBox="1">
                <a:spLocks noChangeArrowheads="1"/>
              </p:cNvSpPr>
              <p:nvPr/>
            </p:nvSpPr>
            <p:spPr bwMode="auto">
              <a:xfrm>
                <a:off x="590" y="2282"/>
                <a:ext cx="4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H</a:t>
                </a:r>
              </a:p>
            </p:txBody>
          </p:sp>
        </p:grpSp>
      </p:grpSp>
      <p:grpSp>
        <p:nvGrpSpPr>
          <p:cNvPr id="4111" name="Group 289"/>
          <p:cNvGrpSpPr>
            <a:grpSpLocks/>
          </p:cNvGrpSpPr>
          <p:nvPr/>
        </p:nvGrpSpPr>
        <p:grpSpPr bwMode="auto">
          <a:xfrm>
            <a:off x="477838" y="4829175"/>
            <a:ext cx="2374900" cy="1563688"/>
            <a:chOff x="352" y="3063"/>
            <a:chExt cx="1496" cy="985"/>
          </a:xfrm>
        </p:grpSpPr>
        <p:pic>
          <p:nvPicPr>
            <p:cNvPr id="4294" name="Picture 28" descr="LATCA XET P23"/>
            <p:cNvPicPr preferRelativeResize="0">
              <a:picLocks noChangeAspect="1" noChangeArrowheads="1"/>
            </p:cNvPicPr>
            <p:nvPr/>
          </p:nvPicPr>
          <p:blipFill>
            <a:blip r:embed="rId4">
              <a:lum bright="2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92" b="2419"/>
            <a:stretch>
              <a:fillRect/>
            </a:stretch>
          </p:blipFill>
          <p:spPr bwMode="auto">
            <a:xfrm>
              <a:off x="442" y="3138"/>
              <a:ext cx="1406" cy="9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295" name="Rectangle 84"/>
            <p:cNvSpPr>
              <a:spLocks noChangeArrowheads="1"/>
            </p:cNvSpPr>
            <p:nvPr/>
          </p:nvSpPr>
          <p:spPr bwMode="auto">
            <a:xfrm>
              <a:off x="442" y="3140"/>
              <a:ext cx="1406" cy="907"/>
            </a:xfrm>
            <a:prstGeom prst="rect">
              <a:avLst/>
            </a:prstGeom>
            <a:noFill/>
            <a:ln w="127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296" name="Group 85"/>
            <p:cNvGrpSpPr>
              <a:grpSpLocks/>
            </p:cNvGrpSpPr>
            <p:nvPr/>
          </p:nvGrpSpPr>
          <p:grpSpPr bwMode="auto">
            <a:xfrm>
              <a:off x="488" y="3063"/>
              <a:ext cx="1340" cy="77"/>
              <a:chOff x="1164" y="641"/>
              <a:chExt cx="1564" cy="77"/>
            </a:xfrm>
          </p:grpSpPr>
          <p:sp>
            <p:nvSpPr>
              <p:cNvPr id="4306" name="Text Box 86"/>
              <p:cNvSpPr txBox="1">
                <a:spLocks noChangeArrowheads="1"/>
              </p:cNvSpPr>
              <p:nvPr/>
            </p:nvSpPr>
            <p:spPr bwMode="auto">
              <a:xfrm>
                <a:off x="1164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</a:t>
                </a:r>
              </a:p>
            </p:txBody>
          </p:sp>
          <p:sp>
            <p:nvSpPr>
              <p:cNvPr id="4307" name="Text Box 87"/>
              <p:cNvSpPr txBox="1">
                <a:spLocks noChangeArrowheads="1"/>
              </p:cNvSpPr>
              <p:nvPr/>
            </p:nvSpPr>
            <p:spPr bwMode="auto">
              <a:xfrm>
                <a:off x="1299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2</a:t>
                </a:r>
              </a:p>
            </p:txBody>
          </p:sp>
          <p:sp>
            <p:nvSpPr>
              <p:cNvPr id="4308" name="Text Box 88"/>
              <p:cNvSpPr txBox="1">
                <a:spLocks noChangeArrowheads="1"/>
              </p:cNvSpPr>
              <p:nvPr/>
            </p:nvSpPr>
            <p:spPr bwMode="auto">
              <a:xfrm>
                <a:off x="1437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3</a:t>
                </a:r>
              </a:p>
            </p:txBody>
          </p:sp>
          <p:sp>
            <p:nvSpPr>
              <p:cNvPr id="4309" name="Text Box 89"/>
              <p:cNvSpPr txBox="1">
                <a:spLocks noChangeArrowheads="1"/>
              </p:cNvSpPr>
              <p:nvPr/>
            </p:nvSpPr>
            <p:spPr bwMode="auto">
              <a:xfrm>
                <a:off x="1571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4</a:t>
                </a:r>
              </a:p>
            </p:txBody>
          </p:sp>
          <p:sp>
            <p:nvSpPr>
              <p:cNvPr id="4310" name="Text Box 90"/>
              <p:cNvSpPr txBox="1">
                <a:spLocks noChangeArrowheads="1"/>
              </p:cNvSpPr>
              <p:nvPr/>
            </p:nvSpPr>
            <p:spPr bwMode="auto">
              <a:xfrm>
                <a:off x="1708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5</a:t>
                </a:r>
              </a:p>
            </p:txBody>
          </p:sp>
          <p:sp>
            <p:nvSpPr>
              <p:cNvPr id="4311" name="Text Box 91"/>
              <p:cNvSpPr txBox="1">
                <a:spLocks noChangeArrowheads="1"/>
              </p:cNvSpPr>
              <p:nvPr/>
            </p:nvSpPr>
            <p:spPr bwMode="auto">
              <a:xfrm>
                <a:off x="1843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6</a:t>
                </a:r>
              </a:p>
            </p:txBody>
          </p:sp>
          <p:sp>
            <p:nvSpPr>
              <p:cNvPr id="4312" name="Text Box 92"/>
              <p:cNvSpPr txBox="1">
                <a:spLocks noChangeArrowheads="1"/>
              </p:cNvSpPr>
              <p:nvPr/>
            </p:nvSpPr>
            <p:spPr bwMode="auto">
              <a:xfrm>
                <a:off x="1983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7</a:t>
                </a:r>
              </a:p>
            </p:txBody>
          </p:sp>
          <p:sp>
            <p:nvSpPr>
              <p:cNvPr id="4313" name="Text Box 93"/>
              <p:cNvSpPr txBox="1">
                <a:spLocks noChangeArrowheads="1"/>
              </p:cNvSpPr>
              <p:nvPr/>
            </p:nvSpPr>
            <p:spPr bwMode="auto">
              <a:xfrm>
                <a:off x="2120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8</a:t>
                </a:r>
              </a:p>
            </p:txBody>
          </p:sp>
          <p:sp>
            <p:nvSpPr>
              <p:cNvPr id="4314" name="Text Box 94"/>
              <p:cNvSpPr txBox="1">
                <a:spLocks noChangeArrowheads="1"/>
              </p:cNvSpPr>
              <p:nvPr/>
            </p:nvSpPr>
            <p:spPr bwMode="auto">
              <a:xfrm>
                <a:off x="2255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9</a:t>
                </a:r>
              </a:p>
            </p:txBody>
          </p:sp>
          <p:sp>
            <p:nvSpPr>
              <p:cNvPr id="4315" name="Text Box 95"/>
              <p:cNvSpPr txBox="1">
                <a:spLocks noChangeArrowheads="1"/>
              </p:cNvSpPr>
              <p:nvPr/>
            </p:nvSpPr>
            <p:spPr bwMode="auto">
              <a:xfrm>
                <a:off x="2371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10</a:t>
                </a:r>
              </a:p>
            </p:txBody>
          </p:sp>
          <p:sp>
            <p:nvSpPr>
              <p:cNvPr id="4316" name="Text Box 96"/>
              <p:cNvSpPr txBox="1">
                <a:spLocks noChangeArrowheads="1"/>
              </p:cNvSpPr>
              <p:nvPr/>
            </p:nvSpPr>
            <p:spPr bwMode="auto">
              <a:xfrm>
                <a:off x="2507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11</a:t>
                </a:r>
              </a:p>
            </p:txBody>
          </p:sp>
          <p:sp>
            <p:nvSpPr>
              <p:cNvPr id="4317" name="Text Box 97"/>
              <p:cNvSpPr txBox="1">
                <a:spLocks noChangeArrowheads="1"/>
              </p:cNvSpPr>
              <p:nvPr/>
            </p:nvSpPr>
            <p:spPr bwMode="auto">
              <a:xfrm>
                <a:off x="2644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12</a:t>
                </a:r>
              </a:p>
            </p:txBody>
          </p:sp>
        </p:grpSp>
        <p:grpSp>
          <p:nvGrpSpPr>
            <p:cNvPr id="4297" name="Group 98"/>
            <p:cNvGrpSpPr>
              <a:grpSpLocks/>
            </p:cNvGrpSpPr>
            <p:nvPr/>
          </p:nvGrpSpPr>
          <p:grpSpPr bwMode="auto">
            <a:xfrm>
              <a:off x="352" y="3140"/>
              <a:ext cx="64" cy="882"/>
              <a:chOff x="572" y="782"/>
              <a:chExt cx="64" cy="1644"/>
            </a:xfrm>
          </p:grpSpPr>
          <p:sp>
            <p:nvSpPr>
              <p:cNvPr id="4298" name="Text Box 99"/>
              <p:cNvSpPr txBox="1">
                <a:spLocks noChangeArrowheads="1"/>
              </p:cNvSpPr>
              <p:nvPr/>
            </p:nvSpPr>
            <p:spPr bwMode="auto">
              <a:xfrm>
                <a:off x="572" y="782"/>
                <a:ext cx="64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A</a:t>
                </a:r>
              </a:p>
            </p:txBody>
          </p:sp>
          <p:sp>
            <p:nvSpPr>
              <p:cNvPr id="4299" name="Text Box 100"/>
              <p:cNvSpPr txBox="1">
                <a:spLocks noChangeArrowheads="1"/>
              </p:cNvSpPr>
              <p:nvPr/>
            </p:nvSpPr>
            <p:spPr bwMode="auto">
              <a:xfrm>
                <a:off x="590" y="1026"/>
                <a:ext cx="4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B</a:t>
                </a:r>
              </a:p>
            </p:txBody>
          </p:sp>
          <p:sp>
            <p:nvSpPr>
              <p:cNvPr id="4300" name="Text Box 101"/>
              <p:cNvSpPr txBox="1">
                <a:spLocks noChangeArrowheads="1"/>
              </p:cNvSpPr>
              <p:nvPr/>
            </p:nvSpPr>
            <p:spPr bwMode="auto">
              <a:xfrm>
                <a:off x="590" y="1237"/>
                <a:ext cx="46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C</a:t>
                </a:r>
              </a:p>
            </p:txBody>
          </p:sp>
          <p:sp>
            <p:nvSpPr>
              <p:cNvPr id="4301" name="Text Box 102"/>
              <p:cNvSpPr txBox="1">
                <a:spLocks noChangeArrowheads="1"/>
              </p:cNvSpPr>
              <p:nvPr/>
            </p:nvSpPr>
            <p:spPr bwMode="auto">
              <a:xfrm>
                <a:off x="590" y="1442"/>
                <a:ext cx="46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D</a:t>
                </a:r>
              </a:p>
            </p:txBody>
          </p:sp>
          <p:sp>
            <p:nvSpPr>
              <p:cNvPr id="4302" name="Text Box 103"/>
              <p:cNvSpPr txBox="1">
                <a:spLocks noChangeArrowheads="1"/>
              </p:cNvSpPr>
              <p:nvPr/>
            </p:nvSpPr>
            <p:spPr bwMode="auto">
              <a:xfrm>
                <a:off x="593" y="1654"/>
                <a:ext cx="43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E</a:t>
                </a:r>
              </a:p>
            </p:txBody>
          </p:sp>
          <p:sp>
            <p:nvSpPr>
              <p:cNvPr id="4303" name="Text Box 104"/>
              <p:cNvSpPr txBox="1">
                <a:spLocks noChangeArrowheads="1"/>
              </p:cNvSpPr>
              <p:nvPr/>
            </p:nvSpPr>
            <p:spPr bwMode="auto">
              <a:xfrm>
                <a:off x="597" y="1863"/>
                <a:ext cx="39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F</a:t>
                </a:r>
              </a:p>
            </p:txBody>
          </p:sp>
          <p:sp>
            <p:nvSpPr>
              <p:cNvPr id="4304" name="Text Box 105"/>
              <p:cNvSpPr txBox="1">
                <a:spLocks noChangeArrowheads="1"/>
              </p:cNvSpPr>
              <p:nvPr/>
            </p:nvSpPr>
            <p:spPr bwMode="auto">
              <a:xfrm>
                <a:off x="586" y="2076"/>
                <a:ext cx="50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G</a:t>
                </a:r>
              </a:p>
            </p:txBody>
          </p:sp>
          <p:sp>
            <p:nvSpPr>
              <p:cNvPr id="4305" name="Text Box 106"/>
              <p:cNvSpPr txBox="1">
                <a:spLocks noChangeArrowheads="1"/>
              </p:cNvSpPr>
              <p:nvPr/>
            </p:nvSpPr>
            <p:spPr bwMode="auto">
              <a:xfrm>
                <a:off x="590" y="2282"/>
                <a:ext cx="4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H</a:t>
                </a:r>
              </a:p>
            </p:txBody>
          </p:sp>
        </p:grpSp>
      </p:grpSp>
      <p:grpSp>
        <p:nvGrpSpPr>
          <p:cNvPr id="4112" name="Group 290"/>
          <p:cNvGrpSpPr>
            <a:grpSpLocks/>
          </p:cNvGrpSpPr>
          <p:nvPr/>
        </p:nvGrpSpPr>
        <p:grpSpPr bwMode="auto">
          <a:xfrm>
            <a:off x="477838" y="6486525"/>
            <a:ext cx="2374900" cy="1562100"/>
            <a:chOff x="349" y="4052"/>
            <a:chExt cx="1496" cy="984"/>
          </a:xfrm>
        </p:grpSpPr>
        <p:pic>
          <p:nvPicPr>
            <p:cNvPr id="4270" name="Picture 29" descr="LATCA XET P24"/>
            <p:cNvPicPr preferRelativeResize="0">
              <a:picLocks noChangeAspect="1" noChangeArrowheads="1"/>
            </p:cNvPicPr>
            <p:nvPr/>
          </p:nvPicPr>
          <p:blipFill>
            <a:blip r:embed="rId5">
              <a:lum bright="2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58" b="2237"/>
            <a:stretch>
              <a:fillRect/>
            </a:stretch>
          </p:blipFill>
          <p:spPr bwMode="auto">
            <a:xfrm>
              <a:off x="436" y="4127"/>
              <a:ext cx="1406" cy="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271" name="Rectangle 108"/>
            <p:cNvSpPr>
              <a:spLocks noChangeArrowheads="1"/>
            </p:cNvSpPr>
            <p:nvPr/>
          </p:nvSpPr>
          <p:spPr bwMode="auto">
            <a:xfrm>
              <a:off x="439" y="4129"/>
              <a:ext cx="1406" cy="907"/>
            </a:xfrm>
            <a:prstGeom prst="rect">
              <a:avLst/>
            </a:prstGeom>
            <a:noFill/>
            <a:ln w="127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272" name="Group 109"/>
            <p:cNvGrpSpPr>
              <a:grpSpLocks/>
            </p:cNvGrpSpPr>
            <p:nvPr/>
          </p:nvGrpSpPr>
          <p:grpSpPr bwMode="auto">
            <a:xfrm>
              <a:off x="485" y="4052"/>
              <a:ext cx="1340" cy="77"/>
              <a:chOff x="1164" y="641"/>
              <a:chExt cx="1564" cy="77"/>
            </a:xfrm>
          </p:grpSpPr>
          <p:sp>
            <p:nvSpPr>
              <p:cNvPr id="4282" name="Text Box 110"/>
              <p:cNvSpPr txBox="1">
                <a:spLocks noChangeArrowheads="1"/>
              </p:cNvSpPr>
              <p:nvPr/>
            </p:nvSpPr>
            <p:spPr bwMode="auto">
              <a:xfrm>
                <a:off x="1164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</a:t>
                </a:r>
              </a:p>
            </p:txBody>
          </p:sp>
          <p:sp>
            <p:nvSpPr>
              <p:cNvPr id="4283" name="Text Box 111"/>
              <p:cNvSpPr txBox="1">
                <a:spLocks noChangeArrowheads="1"/>
              </p:cNvSpPr>
              <p:nvPr/>
            </p:nvSpPr>
            <p:spPr bwMode="auto">
              <a:xfrm>
                <a:off x="1299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2</a:t>
                </a:r>
              </a:p>
            </p:txBody>
          </p:sp>
          <p:sp>
            <p:nvSpPr>
              <p:cNvPr id="4284" name="Text Box 112"/>
              <p:cNvSpPr txBox="1">
                <a:spLocks noChangeArrowheads="1"/>
              </p:cNvSpPr>
              <p:nvPr/>
            </p:nvSpPr>
            <p:spPr bwMode="auto">
              <a:xfrm>
                <a:off x="1437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3</a:t>
                </a:r>
              </a:p>
            </p:txBody>
          </p:sp>
          <p:sp>
            <p:nvSpPr>
              <p:cNvPr id="4285" name="Text Box 113"/>
              <p:cNvSpPr txBox="1">
                <a:spLocks noChangeArrowheads="1"/>
              </p:cNvSpPr>
              <p:nvPr/>
            </p:nvSpPr>
            <p:spPr bwMode="auto">
              <a:xfrm>
                <a:off x="1571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4</a:t>
                </a:r>
              </a:p>
            </p:txBody>
          </p:sp>
          <p:sp>
            <p:nvSpPr>
              <p:cNvPr id="4286" name="Text Box 114"/>
              <p:cNvSpPr txBox="1">
                <a:spLocks noChangeArrowheads="1"/>
              </p:cNvSpPr>
              <p:nvPr/>
            </p:nvSpPr>
            <p:spPr bwMode="auto">
              <a:xfrm>
                <a:off x="1708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5</a:t>
                </a:r>
              </a:p>
            </p:txBody>
          </p:sp>
          <p:sp>
            <p:nvSpPr>
              <p:cNvPr id="4287" name="Text Box 115"/>
              <p:cNvSpPr txBox="1">
                <a:spLocks noChangeArrowheads="1"/>
              </p:cNvSpPr>
              <p:nvPr/>
            </p:nvSpPr>
            <p:spPr bwMode="auto">
              <a:xfrm>
                <a:off x="1843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6</a:t>
                </a:r>
              </a:p>
            </p:txBody>
          </p:sp>
          <p:sp>
            <p:nvSpPr>
              <p:cNvPr id="4288" name="Text Box 116"/>
              <p:cNvSpPr txBox="1">
                <a:spLocks noChangeArrowheads="1"/>
              </p:cNvSpPr>
              <p:nvPr/>
            </p:nvSpPr>
            <p:spPr bwMode="auto">
              <a:xfrm>
                <a:off x="1983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7</a:t>
                </a:r>
              </a:p>
            </p:txBody>
          </p:sp>
          <p:sp>
            <p:nvSpPr>
              <p:cNvPr id="4289" name="Text Box 117"/>
              <p:cNvSpPr txBox="1">
                <a:spLocks noChangeArrowheads="1"/>
              </p:cNvSpPr>
              <p:nvPr/>
            </p:nvSpPr>
            <p:spPr bwMode="auto">
              <a:xfrm>
                <a:off x="2120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8</a:t>
                </a:r>
              </a:p>
            </p:txBody>
          </p:sp>
          <p:sp>
            <p:nvSpPr>
              <p:cNvPr id="4290" name="Text Box 118"/>
              <p:cNvSpPr txBox="1">
                <a:spLocks noChangeArrowheads="1"/>
              </p:cNvSpPr>
              <p:nvPr/>
            </p:nvSpPr>
            <p:spPr bwMode="auto">
              <a:xfrm>
                <a:off x="2255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9</a:t>
                </a:r>
              </a:p>
            </p:txBody>
          </p:sp>
          <p:sp>
            <p:nvSpPr>
              <p:cNvPr id="4291" name="Text Box 119"/>
              <p:cNvSpPr txBox="1">
                <a:spLocks noChangeArrowheads="1"/>
              </p:cNvSpPr>
              <p:nvPr/>
            </p:nvSpPr>
            <p:spPr bwMode="auto">
              <a:xfrm>
                <a:off x="2371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10</a:t>
                </a:r>
              </a:p>
            </p:txBody>
          </p:sp>
          <p:sp>
            <p:nvSpPr>
              <p:cNvPr id="4292" name="Text Box 120"/>
              <p:cNvSpPr txBox="1">
                <a:spLocks noChangeArrowheads="1"/>
              </p:cNvSpPr>
              <p:nvPr/>
            </p:nvSpPr>
            <p:spPr bwMode="auto">
              <a:xfrm>
                <a:off x="2507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11</a:t>
                </a:r>
              </a:p>
            </p:txBody>
          </p:sp>
          <p:sp>
            <p:nvSpPr>
              <p:cNvPr id="4293" name="Text Box 121"/>
              <p:cNvSpPr txBox="1">
                <a:spLocks noChangeArrowheads="1"/>
              </p:cNvSpPr>
              <p:nvPr/>
            </p:nvSpPr>
            <p:spPr bwMode="auto">
              <a:xfrm>
                <a:off x="2644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12</a:t>
                </a:r>
              </a:p>
            </p:txBody>
          </p:sp>
        </p:grpSp>
        <p:grpSp>
          <p:nvGrpSpPr>
            <p:cNvPr id="4273" name="Group 122"/>
            <p:cNvGrpSpPr>
              <a:grpSpLocks/>
            </p:cNvGrpSpPr>
            <p:nvPr/>
          </p:nvGrpSpPr>
          <p:grpSpPr bwMode="auto">
            <a:xfrm>
              <a:off x="349" y="4129"/>
              <a:ext cx="64" cy="882"/>
              <a:chOff x="572" y="782"/>
              <a:chExt cx="64" cy="1644"/>
            </a:xfrm>
          </p:grpSpPr>
          <p:sp>
            <p:nvSpPr>
              <p:cNvPr id="4274" name="Text Box 123"/>
              <p:cNvSpPr txBox="1">
                <a:spLocks noChangeArrowheads="1"/>
              </p:cNvSpPr>
              <p:nvPr/>
            </p:nvSpPr>
            <p:spPr bwMode="auto">
              <a:xfrm>
                <a:off x="572" y="782"/>
                <a:ext cx="64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A</a:t>
                </a:r>
              </a:p>
            </p:txBody>
          </p:sp>
          <p:sp>
            <p:nvSpPr>
              <p:cNvPr id="4275" name="Text Box 124"/>
              <p:cNvSpPr txBox="1">
                <a:spLocks noChangeArrowheads="1"/>
              </p:cNvSpPr>
              <p:nvPr/>
            </p:nvSpPr>
            <p:spPr bwMode="auto">
              <a:xfrm>
                <a:off x="590" y="1026"/>
                <a:ext cx="4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B</a:t>
                </a:r>
              </a:p>
            </p:txBody>
          </p:sp>
          <p:sp>
            <p:nvSpPr>
              <p:cNvPr id="4276" name="Text Box 125"/>
              <p:cNvSpPr txBox="1">
                <a:spLocks noChangeArrowheads="1"/>
              </p:cNvSpPr>
              <p:nvPr/>
            </p:nvSpPr>
            <p:spPr bwMode="auto">
              <a:xfrm>
                <a:off x="590" y="1237"/>
                <a:ext cx="46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C</a:t>
                </a:r>
              </a:p>
            </p:txBody>
          </p:sp>
          <p:sp>
            <p:nvSpPr>
              <p:cNvPr id="4277" name="Text Box 126"/>
              <p:cNvSpPr txBox="1">
                <a:spLocks noChangeArrowheads="1"/>
              </p:cNvSpPr>
              <p:nvPr/>
            </p:nvSpPr>
            <p:spPr bwMode="auto">
              <a:xfrm>
                <a:off x="590" y="1442"/>
                <a:ext cx="46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D</a:t>
                </a:r>
              </a:p>
            </p:txBody>
          </p:sp>
          <p:sp>
            <p:nvSpPr>
              <p:cNvPr id="4278" name="Text Box 127"/>
              <p:cNvSpPr txBox="1">
                <a:spLocks noChangeArrowheads="1"/>
              </p:cNvSpPr>
              <p:nvPr/>
            </p:nvSpPr>
            <p:spPr bwMode="auto">
              <a:xfrm>
                <a:off x="593" y="1654"/>
                <a:ext cx="43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E</a:t>
                </a:r>
              </a:p>
            </p:txBody>
          </p:sp>
          <p:sp>
            <p:nvSpPr>
              <p:cNvPr id="4279" name="Text Box 128"/>
              <p:cNvSpPr txBox="1">
                <a:spLocks noChangeArrowheads="1"/>
              </p:cNvSpPr>
              <p:nvPr/>
            </p:nvSpPr>
            <p:spPr bwMode="auto">
              <a:xfrm>
                <a:off x="597" y="1863"/>
                <a:ext cx="39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F</a:t>
                </a:r>
              </a:p>
            </p:txBody>
          </p:sp>
          <p:sp>
            <p:nvSpPr>
              <p:cNvPr id="4280" name="Text Box 129"/>
              <p:cNvSpPr txBox="1">
                <a:spLocks noChangeArrowheads="1"/>
              </p:cNvSpPr>
              <p:nvPr/>
            </p:nvSpPr>
            <p:spPr bwMode="auto">
              <a:xfrm>
                <a:off x="586" y="2076"/>
                <a:ext cx="50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G</a:t>
                </a:r>
              </a:p>
            </p:txBody>
          </p:sp>
          <p:sp>
            <p:nvSpPr>
              <p:cNvPr id="4281" name="Text Box 130"/>
              <p:cNvSpPr txBox="1">
                <a:spLocks noChangeArrowheads="1"/>
              </p:cNvSpPr>
              <p:nvPr/>
            </p:nvSpPr>
            <p:spPr bwMode="auto">
              <a:xfrm>
                <a:off x="590" y="2282"/>
                <a:ext cx="4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H</a:t>
                </a:r>
              </a:p>
            </p:txBody>
          </p:sp>
        </p:grpSp>
      </p:grpSp>
      <p:grpSp>
        <p:nvGrpSpPr>
          <p:cNvPr id="4113" name="Group 291"/>
          <p:cNvGrpSpPr>
            <a:grpSpLocks/>
          </p:cNvGrpSpPr>
          <p:nvPr/>
        </p:nvGrpSpPr>
        <p:grpSpPr bwMode="auto">
          <a:xfrm>
            <a:off x="477838" y="8143875"/>
            <a:ext cx="2374900" cy="1562100"/>
            <a:chOff x="349" y="5096"/>
            <a:chExt cx="1496" cy="984"/>
          </a:xfrm>
        </p:grpSpPr>
        <p:pic>
          <p:nvPicPr>
            <p:cNvPr id="4246" name="Picture 30" descr="LATCA XET P25"/>
            <p:cNvPicPr preferRelativeResize="0">
              <a:picLocks noChangeAspect="1" noChangeArrowheads="1"/>
            </p:cNvPicPr>
            <p:nvPr/>
          </p:nvPicPr>
          <p:blipFill>
            <a:blip r:embed="rId6">
              <a:lum bright="2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61" b="1816"/>
            <a:stretch>
              <a:fillRect/>
            </a:stretch>
          </p:blipFill>
          <p:spPr bwMode="auto">
            <a:xfrm>
              <a:off x="436" y="5170"/>
              <a:ext cx="1406" cy="9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247" name="Rectangle 132"/>
            <p:cNvSpPr>
              <a:spLocks noChangeArrowheads="1"/>
            </p:cNvSpPr>
            <p:nvPr/>
          </p:nvSpPr>
          <p:spPr bwMode="auto">
            <a:xfrm>
              <a:off x="439" y="5173"/>
              <a:ext cx="1406" cy="907"/>
            </a:xfrm>
            <a:prstGeom prst="rect">
              <a:avLst/>
            </a:prstGeom>
            <a:noFill/>
            <a:ln w="127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248" name="Group 133"/>
            <p:cNvGrpSpPr>
              <a:grpSpLocks/>
            </p:cNvGrpSpPr>
            <p:nvPr/>
          </p:nvGrpSpPr>
          <p:grpSpPr bwMode="auto">
            <a:xfrm>
              <a:off x="485" y="5096"/>
              <a:ext cx="1340" cy="77"/>
              <a:chOff x="1164" y="641"/>
              <a:chExt cx="1564" cy="77"/>
            </a:xfrm>
          </p:grpSpPr>
          <p:sp>
            <p:nvSpPr>
              <p:cNvPr id="4258" name="Text Box 134"/>
              <p:cNvSpPr txBox="1">
                <a:spLocks noChangeArrowheads="1"/>
              </p:cNvSpPr>
              <p:nvPr/>
            </p:nvSpPr>
            <p:spPr bwMode="auto">
              <a:xfrm>
                <a:off x="1164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</a:t>
                </a:r>
              </a:p>
            </p:txBody>
          </p:sp>
          <p:sp>
            <p:nvSpPr>
              <p:cNvPr id="4259" name="Text Box 135"/>
              <p:cNvSpPr txBox="1">
                <a:spLocks noChangeArrowheads="1"/>
              </p:cNvSpPr>
              <p:nvPr/>
            </p:nvSpPr>
            <p:spPr bwMode="auto">
              <a:xfrm>
                <a:off x="1299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2</a:t>
                </a:r>
              </a:p>
            </p:txBody>
          </p:sp>
          <p:sp>
            <p:nvSpPr>
              <p:cNvPr id="4260" name="Text Box 136"/>
              <p:cNvSpPr txBox="1">
                <a:spLocks noChangeArrowheads="1"/>
              </p:cNvSpPr>
              <p:nvPr/>
            </p:nvSpPr>
            <p:spPr bwMode="auto">
              <a:xfrm>
                <a:off x="1437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3</a:t>
                </a:r>
              </a:p>
            </p:txBody>
          </p:sp>
          <p:sp>
            <p:nvSpPr>
              <p:cNvPr id="4261" name="Text Box 137"/>
              <p:cNvSpPr txBox="1">
                <a:spLocks noChangeArrowheads="1"/>
              </p:cNvSpPr>
              <p:nvPr/>
            </p:nvSpPr>
            <p:spPr bwMode="auto">
              <a:xfrm>
                <a:off x="1571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4</a:t>
                </a:r>
              </a:p>
            </p:txBody>
          </p:sp>
          <p:sp>
            <p:nvSpPr>
              <p:cNvPr id="4262" name="Text Box 138"/>
              <p:cNvSpPr txBox="1">
                <a:spLocks noChangeArrowheads="1"/>
              </p:cNvSpPr>
              <p:nvPr/>
            </p:nvSpPr>
            <p:spPr bwMode="auto">
              <a:xfrm>
                <a:off x="1708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5</a:t>
                </a:r>
              </a:p>
            </p:txBody>
          </p:sp>
          <p:sp>
            <p:nvSpPr>
              <p:cNvPr id="4263" name="Text Box 139"/>
              <p:cNvSpPr txBox="1">
                <a:spLocks noChangeArrowheads="1"/>
              </p:cNvSpPr>
              <p:nvPr/>
            </p:nvSpPr>
            <p:spPr bwMode="auto">
              <a:xfrm>
                <a:off x="1843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6</a:t>
                </a:r>
              </a:p>
            </p:txBody>
          </p:sp>
          <p:sp>
            <p:nvSpPr>
              <p:cNvPr id="4264" name="Text Box 140"/>
              <p:cNvSpPr txBox="1">
                <a:spLocks noChangeArrowheads="1"/>
              </p:cNvSpPr>
              <p:nvPr/>
            </p:nvSpPr>
            <p:spPr bwMode="auto">
              <a:xfrm>
                <a:off x="1983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7</a:t>
                </a:r>
              </a:p>
            </p:txBody>
          </p:sp>
          <p:sp>
            <p:nvSpPr>
              <p:cNvPr id="4265" name="Text Box 141"/>
              <p:cNvSpPr txBox="1">
                <a:spLocks noChangeArrowheads="1"/>
              </p:cNvSpPr>
              <p:nvPr/>
            </p:nvSpPr>
            <p:spPr bwMode="auto">
              <a:xfrm>
                <a:off x="2120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8</a:t>
                </a:r>
              </a:p>
            </p:txBody>
          </p:sp>
          <p:sp>
            <p:nvSpPr>
              <p:cNvPr id="4266" name="Text Box 142"/>
              <p:cNvSpPr txBox="1">
                <a:spLocks noChangeArrowheads="1"/>
              </p:cNvSpPr>
              <p:nvPr/>
            </p:nvSpPr>
            <p:spPr bwMode="auto">
              <a:xfrm>
                <a:off x="2255" y="641"/>
                <a:ext cx="42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9</a:t>
                </a:r>
              </a:p>
            </p:txBody>
          </p:sp>
          <p:sp>
            <p:nvSpPr>
              <p:cNvPr id="4267" name="Text Box 143"/>
              <p:cNvSpPr txBox="1">
                <a:spLocks noChangeArrowheads="1"/>
              </p:cNvSpPr>
              <p:nvPr/>
            </p:nvSpPr>
            <p:spPr bwMode="auto">
              <a:xfrm>
                <a:off x="2371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10</a:t>
                </a:r>
              </a:p>
            </p:txBody>
          </p:sp>
          <p:sp>
            <p:nvSpPr>
              <p:cNvPr id="4268" name="Text Box 144"/>
              <p:cNvSpPr txBox="1">
                <a:spLocks noChangeArrowheads="1"/>
              </p:cNvSpPr>
              <p:nvPr/>
            </p:nvSpPr>
            <p:spPr bwMode="auto">
              <a:xfrm>
                <a:off x="2507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11</a:t>
                </a:r>
              </a:p>
            </p:txBody>
          </p:sp>
          <p:sp>
            <p:nvSpPr>
              <p:cNvPr id="4269" name="Text Box 145"/>
              <p:cNvSpPr txBox="1">
                <a:spLocks noChangeArrowheads="1"/>
              </p:cNvSpPr>
              <p:nvPr/>
            </p:nvSpPr>
            <p:spPr bwMode="auto">
              <a:xfrm>
                <a:off x="2644" y="641"/>
                <a:ext cx="84" cy="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800"/>
                  <a:t>12</a:t>
                </a:r>
              </a:p>
            </p:txBody>
          </p:sp>
        </p:grpSp>
        <p:grpSp>
          <p:nvGrpSpPr>
            <p:cNvPr id="4249" name="Group 146"/>
            <p:cNvGrpSpPr>
              <a:grpSpLocks/>
            </p:cNvGrpSpPr>
            <p:nvPr/>
          </p:nvGrpSpPr>
          <p:grpSpPr bwMode="auto">
            <a:xfrm>
              <a:off x="349" y="5173"/>
              <a:ext cx="64" cy="882"/>
              <a:chOff x="572" y="782"/>
              <a:chExt cx="64" cy="1644"/>
            </a:xfrm>
          </p:grpSpPr>
          <p:sp>
            <p:nvSpPr>
              <p:cNvPr id="4250" name="Text Box 147"/>
              <p:cNvSpPr txBox="1">
                <a:spLocks noChangeArrowheads="1"/>
              </p:cNvSpPr>
              <p:nvPr/>
            </p:nvSpPr>
            <p:spPr bwMode="auto">
              <a:xfrm>
                <a:off x="572" y="782"/>
                <a:ext cx="64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A</a:t>
                </a:r>
              </a:p>
            </p:txBody>
          </p:sp>
          <p:sp>
            <p:nvSpPr>
              <p:cNvPr id="4251" name="Text Box 148"/>
              <p:cNvSpPr txBox="1">
                <a:spLocks noChangeArrowheads="1"/>
              </p:cNvSpPr>
              <p:nvPr/>
            </p:nvSpPr>
            <p:spPr bwMode="auto">
              <a:xfrm>
                <a:off x="590" y="1026"/>
                <a:ext cx="4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B</a:t>
                </a:r>
              </a:p>
            </p:txBody>
          </p:sp>
          <p:sp>
            <p:nvSpPr>
              <p:cNvPr id="4252" name="Text Box 149"/>
              <p:cNvSpPr txBox="1">
                <a:spLocks noChangeArrowheads="1"/>
              </p:cNvSpPr>
              <p:nvPr/>
            </p:nvSpPr>
            <p:spPr bwMode="auto">
              <a:xfrm>
                <a:off x="590" y="1237"/>
                <a:ext cx="46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C</a:t>
                </a:r>
              </a:p>
            </p:txBody>
          </p:sp>
          <p:sp>
            <p:nvSpPr>
              <p:cNvPr id="4253" name="Text Box 150"/>
              <p:cNvSpPr txBox="1">
                <a:spLocks noChangeArrowheads="1"/>
              </p:cNvSpPr>
              <p:nvPr/>
            </p:nvSpPr>
            <p:spPr bwMode="auto">
              <a:xfrm>
                <a:off x="590" y="1442"/>
                <a:ext cx="46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D</a:t>
                </a:r>
              </a:p>
            </p:txBody>
          </p:sp>
          <p:sp>
            <p:nvSpPr>
              <p:cNvPr id="4254" name="Text Box 151"/>
              <p:cNvSpPr txBox="1">
                <a:spLocks noChangeArrowheads="1"/>
              </p:cNvSpPr>
              <p:nvPr/>
            </p:nvSpPr>
            <p:spPr bwMode="auto">
              <a:xfrm>
                <a:off x="593" y="1654"/>
                <a:ext cx="43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E</a:t>
                </a:r>
              </a:p>
            </p:txBody>
          </p:sp>
          <p:sp>
            <p:nvSpPr>
              <p:cNvPr id="4255" name="Text Box 152"/>
              <p:cNvSpPr txBox="1">
                <a:spLocks noChangeArrowheads="1"/>
              </p:cNvSpPr>
              <p:nvPr/>
            </p:nvSpPr>
            <p:spPr bwMode="auto">
              <a:xfrm>
                <a:off x="597" y="1863"/>
                <a:ext cx="39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F</a:t>
                </a:r>
              </a:p>
            </p:txBody>
          </p:sp>
          <p:sp>
            <p:nvSpPr>
              <p:cNvPr id="4256" name="Text Box 153"/>
              <p:cNvSpPr txBox="1">
                <a:spLocks noChangeArrowheads="1"/>
              </p:cNvSpPr>
              <p:nvPr/>
            </p:nvSpPr>
            <p:spPr bwMode="auto">
              <a:xfrm>
                <a:off x="586" y="2076"/>
                <a:ext cx="50" cy="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G</a:t>
                </a:r>
              </a:p>
            </p:txBody>
          </p:sp>
          <p:sp>
            <p:nvSpPr>
              <p:cNvPr id="4257" name="Text Box 154"/>
              <p:cNvSpPr txBox="1">
                <a:spLocks noChangeArrowheads="1"/>
              </p:cNvSpPr>
              <p:nvPr/>
            </p:nvSpPr>
            <p:spPr bwMode="auto">
              <a:xfrm>
                <a:off x="590" y="2282"/>
                <a:ext cx="4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GB" sz="800"/>
                  <a:t>H</a:t>
                </a:r>
              </a:p>
            </p:txBody>
          </p:sp>
        </p:grpSp>
      </p:grpSp>
      <p:grpSp>
        <p:nvGrpSpPr>
          <p:cNvPr id="4114" name="Group 292"/>
          <p:cNvGrpSpPr>
            <a:grpSpLocks/>
          </p:cNvGrpSpPr>
          <p:nvPr/>
        </p:nvGrpSpPr>
        <p:grpSpPr bwMode="auto">
          <a:xfrm>
            <a:off x="3141663" y="8143875"/>
            <a:ext cx="2381250" cy="1562100"/>
            <a:chOff x="2350" y="5064"/>
            <a:chExt cx="1500" cy="984"/>
          </a:xfrm>
        </p:grpSpPr>
        <p:pic>
          <p:nvPicPr>
            <p:cNvPr id="4221" name="Picture 26" descr="LATCA XET P21"/>
            <p:cNvPicPr preferRelativeResize="0">
              <a:picLocks noChangeAspect="1" noChangeArrowheads="1"/>
            </p:cNvPicPr>
            <p:nvPr/>
          </p:nvPicPr>
          <p:blipFill>
            <a:blip r:embed="rId7">
              <a:lum bright="1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99" b="2612"/>
            <a:stretch>
              <a:fillRect/>
            </a:stretch>
          </p:blipFill>
          <p:spPr bwMode="auto">
            <a:xfrm>
              <a:off x="2444" y="5138"/>
              <a:ext cx="1406" cy="9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222" name="Group 155"/>
            <p:cNvGrpSpPr>
              <a:grpSpLocks/>
            </p:cNvGrpSpPr>
            <p:nvPr/>
          </p:nvGrpSpPr>
          <p:grpSpPr bwMode="auto">
            <a:xfrm>
              <a:off x="2350" y="5064"/>
              <a:ext cx="1496" cy="984"/>
              <a:chOff x="2302" y="964"/>
              <a:chExt cx="1496" cy="984"/>
            </a:xfrm>
          </p:grpSpPr>
          <p:sp>
            <p:nvSpPr>
              <p:cNvPr id="4223" name="Rectangle 156"/>
              <p:cNvSpPr>
                <a:spLocks noChangeArrowheads="1"/>
              </p:cNvSpPr>
              <p:nvPr/>
            </p:nvSpPr>
            <p:spPr bwMode="auto">
              <a:xfrm>
                <a:off x="2392" y="1041"/>
                <a:ext cx="1406" cy="907"/>
              </a:xfrm>
              <a:prstGeom prst="rect">
                <a:avLst/>
              </a:prstGeom>
              <a:noFill/>
              <a:ln w="12700">
                <a:solidFill>
                  <a:srgbClr val="FFFF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224" name="Group 157"/>
              <p:cNvGrpSpPr>
                <a:grpSpLocks/>
              </p:cNvGrpSpPr>
              <p:nvPr/>
            </p:nvGrpSpPr>
            <p:grpSpPr bwMode="auto">
              <a:xfrm>
                <a:off x="2438" y="964"/>
                <a:ext cx="1340" cy="77"/>
                <a:chOff x="1164" y="641"/>
                <a:chExt cx="1564" cy="77"/>
              </a:xfrm>
            </p:grpSpPr>
            <p:sp>
              <p:nvSpPr>
                <p:cNvPr id="4234" name="Text Box 158"/>
                <p:cNvSpPr txBox="1">
                  <a:spLocks noChangeArrowheads="1"/>
                </p:cNvSpPr>
                <p:nvPr/>
              </p:nvSpPr>
              <p:spPr bwMode="auto">
                <a:xfrm>
                  <a:off x="1164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</a:t>
                  </a:r>
                </a:p>
              </p:txBody>
            </p:sp>
            <p:sp>
              <p:nvSpPr>
                <p:cNvPr id="4235" name="Text Box 159"/>
                <p:cNvSpPr txBox="1">
                  <a:spLocks noChangeArrowheads="1"/>
                </p:cNvSpPr>
                <p:nvPr/>
              </p:nvSpPr>
              <p:spPr bwMode="auto">
                <a:xfrm>
                  <a:off x="1299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2</a:t>
                  </a:r>
                </a:p>
              </p:txBody>
            </p:sp>
            <p:sp>
              <p:nvSpPr>
                <p:cNvPr id="4236" name="Text Box 160"/>
                <p:cNvSpPr txBox="1">
                  <a:spLocks noChangeArrowheads="1"/>
                </p:cNvSpPr>
                <p:nvPr/>
              </p:nvSpPr>
              <p:spPr bwMode="auto">
                <a:xfrm>
                  <a:off x="1437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3</a:t>
                  </a:r>
                </a:p>
              </p:txBody>
            </p:sp>
            <p:sp>
              <p:nvSpPr>
                <p:cNvPr id="4237" name="Text Box 161"/>
                <p:cNvSpPr txBox="1">
                  <a:spLocks noChangeArrowheads="1"/>
                </p:cNvSpPr>
                <p:nvPr/>
              </p:nvSpPr>
              <p:spPr bwMode="auto">
                <a:xfrm>
                  <a:off x="1571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4</a:t>
                  </a:r>
                </a:p>
              </p:txBody>
            </p:sp>
            <p:sp>
              <p:nvSpPr>
                <p:cNvPr id="4238" name="Text Box 162"/>
                <p:cNvSpPr txBox="1">
                  <a:spLocks noChangeArrowheads="1"/>
                </p:cNvSpPr>
                <p:nvPr/>
              </p:nvSpPr>
              <p:spPr bwMode="auto">
                <a:xfrm>
                  <a:off x="1708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5</a:t>
                  </a:r>
                </a:p>
              </p:txBody>
            </p:sp>
            <p:sp>
              <p:nvSpPr>
                <p:cNvPr id="4239" name="Text Box 163"/>
                <p:cNvSpPr txBox="1">
                  <a:spLocks noChangeArrowheads="1"/>
                </p:cNvSpPr>
                <p:nvPr/>
              </p:nvSpPr>
              <p:spPr bwMode="auto">
                <a:xfrm>
                  <a:off x="1843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6</a:t>
                  </a:r>
                </a:p>
              </p:txBody>
            </p:sp>
            <p:sp>
              <p:nvSpPr>
                <p:cNvPr id="4240" name="Text Box 164"/>
                <p:cNvSpPr txBox="1">
                  <a:spLocks noChangeArrowheads="1"/>
                </p:cNvSpPr>
                <p:nvPr/>
              </p:nvSpPr>
              <p:spPr bwMode="auto">
                <a:xfrm>
                  <a:off x="1983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7</a:t>
                  </a:r>
                </a:p>
              </p:txBody>
            </p:sp>
            <p:sp>
              <p:nvSpPr>
                <p:cNvPr id="4241" name="Text Box 165"/>
                <p:cNvSpPr txBox="1">
                  <a:spLocks noChangeArrowheads="1"/>
                </p:cNvSpPr>
                <p:nvPr/>
              </p:nvSpPr>
              <p:spPr bwMode="auto">
                <a:xfrm>
                  <a:off x="2120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8</a:t>
                  </a:r>
                </a:p>
              </p:txBody>
            </p:sp>
            <p:sp>
              <p:nvSpPr>
                <p:cNvPr id="4242" name="Text Box 166"/>
                <p:cNvSpPr txBox="1">
                  <a:spLocks noChangeArrowheads="1"/>
                </p:cNvSpPr>
                <p:nvPr/>
              </p:nvSpPr>
              <p:spPr bwMode="auto">
                <a:xfrm>
                  <a:off x="2255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9</a:t>
                  </a:r>
                </a:p>
              </p:txBody>
            </p:sp>
            <p:sp>
              <p:nvSpPr>
                <p:cNvPr id="4243" name="Text Box 167"/>
                <p:cNvSpPr txBox="1">
                  <a:spLocks noChangeArrowheads="1"/>
                </p:cNvSpPr>
                <p:nvPr/>
              </p:nvSpPr>
              <p:spPr bwMode="auto">
                <a:xfrm>
                  <a:off x="2371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10</a:t>
                  </a:r>
                </a:p>
              </p:txBody>
            </p:sp>
            <p:sp>
              <p:nvSpPr>
                <p:cNvPr id="4244" name="Text Box 168"/>
                <p:cNvSpPr txBox="1">
                  <a:spLocks noChangeArrowheads="1"/>
                </p:cNvSpPr>
                <p:nvPr/>
              </p:nvSpPr>
              <p:spPr bwMode="auto">
                <a:xfrm>
                  <a:off x="2507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11</a:t>
                  </a:r>
                </a:p>
              </p:txBody>
            </p:sp>
            <p:sp>
              <p:nvSpPr>
                <p:cNvPr id="4245" name="Text Box 169"/>
                <p:cNvSpPr txBox="1">
                  <a:spLocks noChangeArrowheads="1"/>
                </p:cNvSpPr>
                <p:nvPr/>
              </p:nvSpPr>
              <p:spPr bwMode="auto">
                <a:xfrm>
                  <a:off x="2644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12</a:t>
                  </a:r>
                </a:p>
              </p:txBody>
            </p:sp>
          </p:grpSp>
          <p:grpSp>
            <p:nvGrpSpPr>
              <p:cNvPr id="4225" name="Group 170"/>
              <p:cNvGrpSpPr>
                <a:grpSpLocks/>
              </p:cNvGrpSpPr>
              <p:nvPr/>
            </p:nvGrpSpPr>
            <p:grpSpPr bwMode="auto">
              <a:xfrm>
                <a:off x="2302" y="1041"/>
                <a:ext cx="64" cy="882"/>
                <a:chOff x="572" y="782"/>
                <a:chExt cx="64" cy="1644"/>
              </a:xfrm>
            </p:grpSpPr>
            <p:sp>
              <p:nvSpPr>
                <p:cNvPr id="4226" name="Text Box 171"/>
                <p:cNvSpPr txBox="1">
                  <a:spLocks noChangeArrowheads="1"/>
                </p:cNvSpPr>
                <p:nvPr/>
              </p:nvSpPr>
              <p:spPr bwMode="auto">
                <a:xfrm>
                  <a:off x="572" y="782"/>
                  <a:ext cx="64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A</a:t>
                  </a:r>
                </a:p>
              </p:txBody>
            </p:sp>
            <p:sp>
              <p:nvSpPr>
                <p:cNvPr id="4227" name="Text Box 172"/>
                <p:cNvSpPr txBox="1">
                  <a:spLocks noChangeArrowheads="1"/>
                </p:cNvSpPr>
                <p:nvPr/>
              </p:nvSpPr>
              <p:spPr bwMode="auto">
                <a:xfrm>
                  <a:off x="590" y="1026"/>
                  <a:ext cx="46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B</a:t>
                  </a:r>
                </a:p>
              </p:txBody>
            </p:sp>
            <p:sp>
              <p:nvSpPr>
                <p:cNvPr id="4228" name="Text Box 173"/>
                <p:cNvSpPr txBox="1">
                  <a:spLocks noChangeArrowheads="1"/>
                </p:cNvSpPr>
                <p:nvPr/>
              </p:nvSpPr>
              <p:spPr bwMode="auto">
                <a:xfrm>
                  <a:off x="590" y="1237"/>
                  <a:ext cx="46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C</a:t>
                  </a:r>
                </a:p>
              </p:txBody>
            </p:sp>
            <p:sp>
              <p:nvSpPr>
                <p:cNvPr id="4229" name="Text Box 174"/>
                <p:cNvSpPr txBox="1">
                  <a:spLocks noChangeArrowheads="1"/>
                </p:cNvSpPr>
                <p:nvPr/>
              </p:nvSpPr>
              <p:spPr bwMode="auto">
                <a:xfrm>
                  <a:off x="590" y="1442"/>
                  <a:ext cx="46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D</a:t>
                  </a:r>
                </a:p>
              </p:txBody>
            </p:sp>
            <p:sp>
              <p:nvSpPr>
                <p:cNvPr id="4230" name="Text Box 175"/>
                <p:cNvSpPr txBox="1">
                  <a:spLocks noChangeArrowheads="1"/>
                </p:cNvSpPr>
                <p:nvPr/>
              </p:nvSpPr>
              <p:spPr bwMode="auto">
                <a:xfrm>
                  <a:off x="593" y="1654"/>
                  <a:ext cx="43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E</a:t>
                  </a:r>
                </a:p>
              </p:txBody>
            </p:sp>
            <p:sp>
              <p:nvSpPr>
                <p:cNvPr id="4231" name="Text Box 176"/>
                <p:cNvSpPr txBox="1">
                  <a:spLocks noChangeArrowheads="1"/>
                </p:cNvSpPr>
                <p:nvPr/>
              </p:nvSpPr>
              <p:spPr bwMode="auto">
                <a:xfrm>
                  <a:off x="597" y="1863"/>
                  <a:ext cx="39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F</a:t>
                  </a:r>
                </a:p>
              </p:txBody>
            </p:sp>
            <p:sp>
              <p:nvSpPr>
                <p:cNvPr id="4232" name="Text Box 177"/>
                <p:cNvSpPr txBox="1">
                  <a:spLocks noChangeArrowheads="1"/>
                </p:cNvSpPr>
                <p:nvPr/>
              </p:nvSpPr>
              <p:spPr bwMode="auto">
                <a:xfrm>
                  <a:off x="586" y="2076"/>
                  <a:ext cx="50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G</a:t>
                  </a:r>
                </a:p>
              </p:txBody>
            </p:sp>
            <p:sp>
              <p:nvSpPr>
                <p:cNvPr id="4233" name="Text Box 178"/>
                <p:cNvSpPr txBox="1">
                  <a:spLocks noChangeArrowheads="1"/>
                </p:cNvSpPr>
                <p:nvPr/>
              </p:nvSpPr>
              <p:spPr bwMode="auto">
                <a:xfrm>
                  <a:off x="590" y="2282"/>
                  <a:ext cx="46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H</a:t>
                  </a:r>
                </a:p>
              </p:txBody>
            </p:sp>
          </p:grpSp>
        </p:grpSp>
      </p:grpSp>
      <p:grpSp>
        <p:nvGrpSpPr>
          <p:cNvPr id="4115" name="Group 293"/>
          <p:cNvGrpSpPr>
            <a:grpSpLocks/>
          </p:cNvGrpSpPr>
          <p:nvPr/>
        </p:nvGrpSpPr>
        <p:grpSpPr bwMode="auto">
          <a:xfrm>
            <a:off x="3141663" y="6484938"/>
            <a:ext cx="2374900" cy="1563687"/>
            <a:chOff x="2305" y="4050"/>
            <a:chExt cx="1496" cy="985"/>
          </a:xfrm>
        </p:grpSpPr>
        <p:pic>
          <p:nvPicPr>
            <p:cNvPr id="4196" name="Picture 34" descr="LATCA XET P29"/>
            <p:cNvPicPr preferRelativeResize="0">
              <a:picLocks noChangeAspect="1" noChangeArrowheads="1"/>
            </p:cNvPicPr>
            <p:nvPr/>
          </p:nvPicPr>
          <p:blipFill>
            <a:blip r:embed="rId8">
              <a:lum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67" b="2238"/>
            <a:stretch>
              <a:fillRect/>
            </a:stretch>
          </p:blipFill>
          <p:spPr bwMode="auto">
            <a:xfrm>
              <a:off x="2393" y="4128"/>
              <a:ext cx="1406" cy="9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197" name="Group 179"/>
            <p:cNvGrpSpPr>
              <a:grpSpLocks/>
            </p:cNvGrpSpPr>
            <p:nvPr/>
          </p:nvGrpSpPr>
          <p:grpSpPr bwMode="auto">
            <a:xfrm>
              <a:off x="2305" y="4050"/>
              <a:ext cx="1496" cy="984"/>
              <a:chOff x="2302" y="964"/>
              <a:chExt cx="1496" cy="984"/>
            </a:xfrm>
          </p:grpSpPr>
          <p:sp>
            <p:nvSpPr>
              <p:cNvPr id="4198" name="Rectangle 180"/>
              <p:cNvSpPr>
                <a:spLocks noChangeArrowheads="1"/>
              </p:cNvSpPr>
              <p:nvPr/>
            </p:nvSpPr>
            <p:spPr bwMode="auto">
              <a:xfrm>
                <a:off x="2392" y="1041"/>
                <a:ext cx="1406" cy="907"/>
              </a:xfrm>
              <a:prstGeom prst="rect">
                <a:avLst/>
              </a:prstGeom>
              <a:noFill/>
              <a:ln w="12700">
                <a:solidFill>
                  <a:srgbClr val="FFFF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199" name="Group 181"/>
              <p:cNvGrpSpPr>
                <a:grpSpLocks/>
              </p:cNvGrpSpPr>
              <p:nvPr/>
            </p:nvGrpSpPr>
            <p:grpSpPr bwMode="auto">
              <a:xfrm>
                <a:off x="2438" y="964"/>
                <a:ext cx="1340" cy="77"/>
                <a:chOff x="1164" y="641"/>
                <a:chExt cx="1564" cy="77"/>
              </a:xfrm>
            </p:grpSpPr>
            <p:sp>
              <p:nvSpPr>
                <p:cNvPr id="4209" name="Text Box 182"/>
                <p:cNvSpPr txBox="1">
                  <a:spLocks noChangeArrowheads="1"/>
                </p:cNvSpPr>
                <p:nvPr/>
              </p:nvSpPr>
              <p:spPr bwMode="auto">
                <a:xfrm>
                  <a:off x="1164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</a:t>
                  </a:r>
                </a:p>
              </p:txBody>
            </p:sp>
            <p:sp>
              <p:nvSpPr>
                <p:cNvPr id="4210" name="Text Box 183"/>
                <p:cNvSpPr txBox="1">
                  <a:spLocks noChangeArrowheads="1"/>
                </p:cNvSpPr>
                <p:nvPr/>
              </p:nvSpPr>
              <p:spPr bwMode="auto">
                <a:xfrm>
                  <a:off x="1299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2</a:t>
                  </a:r>
                </a:p>
              </p:txBody>
            </p:sp>
            <p:sp>
              <p:nvSpPr>
                <p:cNvPr id="4211" name="Text Box 184"/>
                <p:cNvSpPr txBox="1">
                  <a:spLocks noChangeArrowheads="1"/>
                </p:cNvSpPr>
                <p:nvPr/>
              </p:nvSpPr>
              <p:spPr bwMode="auto">
                <a:xfrm>
                  <a:off x="1437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3</a:t>
                  </a:r>
                </a:p>
              </p:txBody>
            </p:sp>
            <p:sp>
              <p:nvSpPr>
                <p:cNvPr id="4212" name="Text Box 185"/>
                <p:cNvSpPr txBox="1">
                  <a:spLocks noChangeArrowheads="1"/>
                </p:cNvSpPr>
                <p:nvPr/>
              </p:nvSpPr>
              <p:spPr bwMode="auto">
                <a:xfrm>
                  <a:off x="1571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4</a:t>
                  </a:r>
                </a:p>
              </p:txBody>
            </p:sp>
            <p:sp>
              <p:nvSpPr>
                <p:cNvPr id="4213" name="Text Box 186"/>
                <p:cNvSpPr txBox="1">
                  <a:spLocks noChangeArrowheads="1"/>
                </p:cNvSpPr>
                <p:nvPr/>
              </p:nvSpPr>
              <p:spPr bwMode="auto">
                <a:xfrm>
                  <a:off x="1708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5</a:t>
                  </a:r>
                </a:p>
              </p:txBody>
            </p:sp>
            <p:sp>
              <p:nvSpPr>
                <p:cNvPr id="4214" name="Text Box 187"/>
                <p:cNvSpPr txBox="1">
                  <a:spLocks noChangeArrowheads="1"/>
                </p:cNvSpPr>
                <p:nvPr/>
              </p:nvSpPr>
              <p:spPr bwMode="auto">
                <a:xfrm>
                  <a:off x="1843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6</a:t>
                  </a:r>
                </a:p>
              </p:txBody>
            </p:sp>
            <p:sp>
              <p:nvSpPr>
                <p:cNvPr id="4215" name="Text Box 188"/>
                <p:cNvSpPr txBox="1">
                  <a:spLocks noChangeArrowheads="1"/>
                </p:cNvSpPr>
                <p:nvPr/>
              </p:nvSpPr>
              <p:spPr bwMode="auto">
                <a:xfrm>
                  <a:off x="1983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7</a:t>
                  </a:r>
                </a:p>
              </p:txBody>
            </p:sp>
            <p:sp>
              <p:nvSpPr>
                <p:cNvPr id="4216" name="Text Box 189"/>
                <p:cNvSpPr txBox="1">
                  <a:spLocks noChangeArrowheads="1"/>
                </p:cNvSpPr>
                <p:nvPr/>
              </p:nvSpPr>
              <p:spPr bwMode="auto">
                <a:xfrm>
                  <a:off x="2120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8</a:t>
                  </a:r>
                </a:p>
              </p:txBody>
            </p:sp>
            <p:sp>
              <p:nvSpPr>
                <p:cNvPr id="4217" name="Text Box 190"/>
                <p:cNvSpPr txBox="1">
                  <a:spLocks noChangeArrowheads="1"/>
                </p:cNvSpPr>
                <p:nvPr/>
              </p:nvSpPr>
              <p:spPr bwMode="auto">
                <a:xfrm>
                  <a:off x="2255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9</a:t>
                  </a:r>
                </a:p>
              </p:txBody>
            </p:sp>
            <p:sp>
              <p:nvSpPr>
                <p:cNvPr id="4218" name="Text Box 191"/>
                <p:cNvSpPr txBox="1">
                  <a:spLocks noChangeArrowheads="1"/>
                </p:cNvSpPr>
                <p:nvPr/>
              </p:nvSpPr>
              <p:spPr bwMode="auto">
                <a:xfrm>
                  <a:off x="2371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10</a:t>
                  </a:r>
                </a:p>
              </p:txBody>
            </p:sp>
            <p:sp>
              <p:nvSpPr>
                <p:cNvPr id="4219" name="Text Box 192"/>
                <p:cNvSpPr txBox="1">
                  <a:spLocks noChangeArrowheads="1"/>
                </p:cNvSpPr>
                <p:nvPr/>
              </p:nvSpPr>
              <p:spPr bwMode="auto">
                <a:xfrm>
                  <a:off x="2507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11</a:t>
                  </a:r>
                </a:p>
              </p:txBody>
            </p:sp>
            <p:sp>
              <p:nvSpPr>
                <p:cNvPr id="4220" name="Text Box 193"/>
                <p:cNvSpPr txBox="1">
                  <a:spLocks noChangeArrowheads="1"/>
                </p:cNvSpPr>
                <p:nvPr/>
              </p:nvSpPr>
              <p:spPr bwMode="auto">
                <a:xfrm>
                  <a:off x="2644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12</a:t>
                  </a:r>
                </a:p>
              </p:txBody>
            </p:sp>
          </p:grpSp>
          <p:grpSp>
            <p:nvGrpSpPr>
              <p:cNvPr id="4200" name="Group 194"/>
              <p:cNvGrpSpPr>
                <a:grpSpLocks/>
              </p:cNvGrpSpPr>
              <p:nvPr/>
            </p:nvGrpSpPr>
            <p:grpSpPr bwMode="auto">
              <a:xfrm>
                <a:off x="2302" y="1041"/>
                <a:ext cx="64" cy="882"/>
                <a:chOff x="572" y="782"/>
                <a:chExt cx="64" cy="1644"/>
              </a:xfrm>
            </p:grpSpPr>
            <p:sp>
              <p:nvSpPr>
                <p:cNvPr id="4201" name="Text Box 195"/>
                <p:cNvSpPr txBox="1">
                  <a:spLocks noChangeArrowheads="1"/>
                </p:cNvSpPr>
                <p:nvPr/>
              </p:nvSpPr>
              <p:spPr bwMode="auto">
                <a:xfrm>
                  <a:off x="572" y="782"/>
                  <a:ext cx="64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A</a:t>
                  </a:r>
                </a:p>
              </p:txBody>
            </p:sp>
            <p:sp>
              <p:nvSpPr>
                <p:cNvPr id="4202" name="Text Box 196"/>
                <p:cNvSpPr txBox="1">
                  <a:spLocks noChangeArrowheads="1"/>
                </p:cNvSpPr>
                <p:nvPr/>
              </p:nvSpPr>
              <p:spPr bwMode="auto">
                <a:xfrm>
                  <a:off x="590" y="1026"/>
                  <a:ext cx="46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B</a:t>
                  </a:r>
                </a:p>
              </p:txBody>
            </p:sp>
            <p:sp>
              <p:nvSpPr>
                <p:cNvPr id="4203" name="Text Box 197"/>
                <p:cNvSpPr txBox="1">
                  <a:spLocks noChangeArrowheads="1"/>
                </p:cNvSpPr>
                <p:nvPr/>
              </p:nvSpPr>
              <p:spPr bwMode="auto">
                <a:xfrm>
                  <a:off x="590" y="1237"/>
                  <a:ext cx="46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C</a:t>
                  </a:r>
                </a:p>
              </p:txBody>
            </p:sp>
            <p:sp>
              <p:nvSpPr>
                <p:cNvPr id="4204" name="Text Box 198"/>
                <p:cNvSpPr txBox="1">
                  <a:spLocks noChangeArrowheads="1"/>
                </p:cNvSpPr>
                <p:nvPr/>
              </p:nvSpPr>
              <p:spPr bwMode="auto">
                <a:xfrm>
                  <a:off x="590" y="1442"/>
                  <a:ext cx="46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D</a:t>
                  </a:r>
                </a:p>
              </p:txBody>
            </p:sp>
            <p:sp>
              <p:nvSpPr>
                <p:cNvPr id="4205" name="Text Box 199"/>
                <p:cNvSpPr txBox="1">
                  <a:spLocks noChangeArrowheads="1"/>
                </p:cNvSpPr>
                <p:nvPr/>
              </p:nvSpPr>
              <p:spPr bwMode="auto">
                <a:xfrm>
                  <a:off x="593" y="1654"/>
                  <a:ext cx="43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E</a:t>
                  </a:r>
                </a:p>
              </p:txBody>
            </p:sp>
            <p:sp>
              <p:nvSpPr>
                <p:cNvPr id="4206" name="Text Box 200"/>
                <p:cNvSpPr txBox="1">
                  <a:spLocks noChangeArrowheads="1"/>
                </p:cNvSpPr>
                <p:nvPr/>
              </p:nvSpPr>
              <p:spPr bwMode="auto">
                <a:xfrm>
                  <a:off x="597" y="1863"/>
                  <a:ext cx="39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F</a:t>
                  </a:r>
                </a:p>
              </p:txBody>
            </p:sp>
            <p:sp>
              <p:nvSpPr>
                <p:cNvPr id="4207" name="Text Box 201"/>
                <p:cNvSpPr txBox="1">
                  <a:spLocks noChangeArrowheads="1"/>
                </p:cNvSpPr>
                <p:nvPr/>
              </p:nvSpPr>
              <p:spPr bwMode="auto">
                <a:xfrm>
                  <a:off x="586" y="2076"/>
                  <a:ext cx="50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G</a:t>
                  </a:r>
                </a:p>
              </p:txBody>
            </p:sp>
            <p:sp>
              <p:nvSpPr>
                <p:cNvPr id="4208" name="Text Box 202"/>
                <p:cNvSpPr txBox="1">
                  <a:spLocks noChangeArrowheads="1"/>
                </p:cNvSpPr>
                <p:nvPr/>
              </p:nvSpPr>
              <p:spPr bwMode="auto">
                <a:xfrm>
                  <a:off x="590" y="2282"/>
                  <a:ext cx="46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H</a:t>
                  </a:r>
                </a:p>
              </p:txBody>
            </p:sp>
          </p:grpSp>
        </p:grpSp>
      </p:grpSp>
      <p:grpSp>
        <p:nvGrpSpPr>
          <p:cNvPr id="4116" name="Group 294"/>
          <p:cNvGrpSpPr>
            <a:grpSpLocks/>
          </p:cNvGrpSpPr>
          <p:nvPr/>
        </p:nvGrpSpPr>
        <p:grpSpPr bwMode="auto">
          <a:xfrm>
            <a:off x="3143250" y="4829175"/>
            <a:ext cx="2374900" cy="1563688"/>
            <a:chOff x="2311" y="3011"/>
            <a:chExt cx="1496" cy="985"/>
          </a:xfrm>
        </p:grpSpPr>
        <p:pic>
          <p:nvPicPr>
            <p:cNvPr id="4171" name="Picture 33" descr="LATCA XET P28"/>
            <p:cNvPicPr preferRelativeResize="0">
              <a:picLocks noChangeAspect="1" noChangeArrowheads="1"/>
            </p:cNvPicPr>
            <p:nvPr/>
          </p:nvPicPr>
          <p:blipFill>
            <a:blip r:embed="rId9">
              <a:lum bright="2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98" b="2017"/>
            <a:stretch>
              <a:fillRect/>
            </a:stretch>
          </p:blipFill>
          <p:spPr bwMode="auto">
            <a:xfrm>
              <a:off x="2401" y="3089"/>
              <a:ext cx="1406" cy="9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172" name="Group 203"/>
            <p:cNvGrpSpPr>
              <a:grpSpLocks/>
            </p:cNvGrpSpPr>
            <p:nvPr/>
          </p:nvGrpSpPr>
          <p:grpSpPr bwMode="auto">
            <a:xfrm>
              <a:off x="2311" y="3011"/>
              <a:ext cx="1496" cy="984"/>
              <a:chOff x="2302" y="964"/>
              <a:chExt cx="1496" cy="984"/>
            </a:xfrm>
          </p:grpSpPr>
          <p:sp>
            <p:nvSpPr>
              <p:cNvPr id="4173" name="Rectangle 204"/>
              <p:cNvSpPr>
                <a:spLocks noChangeArrowheads="1"/>
              </p:cNvSpPr>
              <p:nvPr/>
            </p:nvSpPr>
            <p:spPr bwMode="auto">
              <a:xfrm>
                <a:off x="2392" y="1041"/>
                <a:ext cx="1406" cy="907"/>
              </a:xfrm>
              <a:prstGeom prst="rect">
                <a:avLst/>
              </a:prstGeom>
              <a:noFill/>
              <a:ln w="12700">
                <a:solidFill>
                  <a:srgbClr val="FFFF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174" name="Group 205"/>
              <p:cNvGrpSpPr>
                <a:grpSpLocks/>
              </p:cNvGrpSpPr>
              <p:nvPr/>
            </p:nvGrpSpPr>
            <p:grpSpPr bwMode="auto">
              <a:xfrm>
                <a:off x="2438" y="964"/>
                <a:ext cx="1340" cy="77"/>
                <a:chOff x="1164" y="641"/>
                <a:chExt cx="1564" cy="77"/>
              </a:xfrm>
            </p:grpSpPr>
            <p:sp>
              <p:nvSpPr>
                <p:cNvPr id="4184" name="Text Box 206"/>
                <p:cNvSpPr txBox="1">
                  <a:spLocks noChangeArrowheads="1"/>
                </p:cNvSpPr>
                <p:nvPr/>
              </p:nvSpPr>
              <p:spPr bwMode="auto">
                <a:xfrm>
                  <a:off x="1164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</a:t>
                  </a:r>
                </a:p>
              </p:txBody>
            </p:sp>
            <p:sp>
              <p:nvSpPr>
                <p:cNvPr id="4185" name="Text Box 207"/>
                <p:cNvSpPr txBox="1">
                  <a:spLocks noChangeArrowheads="1"/>
                </p:cNvSpPr>
                <p:nvPr/>
              </p:nvSpPr>
              <p:spPr bwMode="auto">
                <a:xfrm>
                  <a:off x="1299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2</a:t>
                  </a:r>
                </a:p>
              </p:txBody>
            </p:sp>
            <p:sp>
              <p:nvSpPr>
                <p:cNvPr id="4186" name="Text Box 208"/>
                <p:cNvSpPr txBox="1">
                  <a:spLocks noChangeArrowheads="1"/>
                </p:cNvSpPr>
                <p:nvPr/>
              </p:nvSpPr>
              <p:spPr bwMode="auto">
                <a:xfrm>
                  <a:off x="1437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3</a:t>
                  </a:r>
                </a:p>
              </p:txBody>
            </p:sp>
            <p:sp>
              <p:nvSpPr>
                <p:cNvPr id="4187" name="Text Box 209"/>
                <p:cNvSpPr txBox="1">
                  <a:spLocks noChangeArrowheads="1"/>
                </p:cNvSpPr>
                <p:nvPr/>
              </p:nvSpPr>
              <p:spPr bwMode="auto">
                <a:xfrm>
                  <a:off x="1571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4</a:t>
                  </a:r>
                </a:p>
              </p:txBody>
            </p:sp>
            <p:sp>
              <p:nvSpPr>
                <p:cNvPr id="4188" name="Text Box 210"/>
                <p:cNvSpPr txBox="1">
                  <a:spLocks noChangeArrowheads="1"/>
                </p:cNvSpPr>
                <p:nvPr/>
              </p:nvSpPr>
              <p:spPr bwMode="auto">
                <a:xfrm>
                  <a:off x="1708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5</a:t>
                  </a:r>
                </a:p>
              </p:txBody>
            </p:sp>
            <p:sp>
              <p:nvSpPr>
                <p:cNvPr id="4189" name="Text Box 211"/>
                <p:cNvSpPr txBox="1">
                  <a:spLocks noChangeArrowheads="1"/>
                </p:cNvSpPr>
                <p:nvPr/>
              </p:nvSpPr>
              <p:spPr bwMode="auto">
                <a:xfrm>
                  <a:off x="1843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6</a:t>
                  </a:r>
                </a:p>
              </p:txBody>
            </p:sp>
            <p:sp>
              <p:nvSpPr>
                <p:cNvPr id="4190" name="Text Box 212"/>
                <p:cNvSpPr txBox="1">
                  <a:spLocks noChangeArrowheads="1"/>
                </p:cNvSpPr>
                <p:nvPr/>
              </p:nvSpPr>
              <p:spPr bwMode="auto">
                <a:xfrm>
                  <a:off x="1983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7</a:t>
                  </a:r>
                </a:p>
              </p:txBody>
            </p:sp>
            <p:sp>
              <p:nvSpPr>
                <p:cNvPr id="4191" name="Text Box 213"/>
                <p:cNvSpPr txBox="1">
                  <a:spLocks noChangeArrowheads="1"/>
                </p:cNvSpPr>
                <p:nvPr/>
              </p:nvSpPr>
              <p:spPr bwMode="auto">
                <a:xfrm>
                  <a:off x="2120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8</a:t>
                  </a:r>
                </a:p>
              </p:txBody>
            </p:sp>
            <p:sp>
              <p:nvSpPr>
                <p:cNvPr id="4192" name="Text Box 214"/>
                <p:cNvSpPr txBox="1">
                  <a:spLocks noChangeArrowheads="1"/>
                </p:cNvSpPr>
                <p:nvPr/>
              </p:nvSpPr>
              <p:spPr bwMode="auto">
                <a:xfrm>
                  <a:off x="2255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9</a:t>
                  </a:r>
                </a:p>
              </p:txBody>
            </p:sp>
            <p:sp>
              <p:nvSpPr>
                <p:cNvPr id="4193" name="Text Box 215"/>
                <p:cNvSpPr txBox="1">
                  <a:spLocks noChangeArrowheads="1"/>
                </p:cNvSpPr>
                <p:nvPr/>
              </p:nvSpPr>
              <p:spPr bwMode="auto">
                <a:xfrm>
                  <a:off x="2371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10</a:t>
                  </a:r>
                </a:p>
              </p:txBody>
            </p:sp>
            <p:sp>
              <p:nvSpPr>
                <p:cNvPr id="4194" name="Text Box 216"/>
                <p:cNvSpPr txBox="1">
                  <a:spLocks noChangeArrowheads="1"/>
                </p:cNvSpPr>
                <p:nvPr/>
              </p:nvSpPr>
              <p:spPr bwMode="auto">
                <a:xfrm>
                  <a:off x="2507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11</a:t>
                  </a:r>
                </a:p>
              </p:txBody>
            </p:sp>
            <p:sp>
              <p:nvSpPr>
                <p:cNvPr id="4195" name="Text Box 217"/>
                <p:cNvSpPr txBox="1">
                  <a:spLocks noChangeArrowheads="1"/>
                </p:cNvSpPr>
                <p:nvPr/>
              </p:nvSpPr>
              <p:spPr bwMode="auto">
                <a:xfrm>
                  <a:off x="2644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12</a:t>
                  </a:r>
                </a:p>
              </p:txBody>
            </p:sp>
          </p:grpSp>
          <p:grpSp>
            <p:nvGrpSpPr>
              <p:cNvPr id="4175" name="Group 218"/>
              <p:cNvGrpSpPr>
                <a:grpSpLocks/>
              </p:cNvGrpSpPr>
              <p:nvPr/>
            </p:nvGrpSpPr>
            <p:grpSpPr bwMode="auto">
              <a:xfrm>
                <a:off x="2302" y="1041"/>
                <a:ext cx="64" cy="882"/>
                <a:chOff x="572" y="782"/>
                <a:chExt cx="64" cy="1644"/>
              </a:xfrm>
            </p:grpSpPr>
            <p:sp>
              <p:nvSpPr>
                <p:cNvPr id="4176" name="Text Box 219"/>
                <p:cNvSpPr txBox="1">
                  <a:spLocks noChangeArrowheads="1"/>
                </p:cNvSpPr>
                <p:nvPr/>
              </p:nvSpPr>
              <p:spPr bwMode="auto">
                <a:xfrm>
                  <a:off x="572" y="782"/>
                  <a:ext cx="64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A</a:t>
                  </a:r>
                </a:p>
              </p:txBody>
            </p:sp>
            <p:sp>
              <p:nvSpPr>
                <p:cNvPr id="4177" name="Text Box 220"/>
                <p:cNvSpPr txBox="1">
                  <a:spLocks noChangeArrowheads="1"/>
                </p:cNvSpPr>
                <p:nvPr/>
              </p:nvSpPr>
              <p:spPr bwMode="auto">
                <a:xfrm>
                  <a:off x="590" y="1026"/>
                  <a:ext cx="46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B</a:t>
                  </a:r>
                </a:p>
              </p:txBody>
            </p:sp>
            <p:sp>
              <p:nvSpPr>
                <p:cNvPr id="4178" name="Text Box 221"/>
                <p:cNvSpPr txBox="1">
                  <a:spLocks noChangeArrowheads="1"/>
                </p:cNvSpPr>
                <p:nvPr/>
              </p:nvSpPr>
              <p:spPr bwMode="auto">
                <a:xfrm>
                  <a:off x="590" y="1237"/>
                  <a:ext cx="46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C</a:t>
                  </a:r>
                </a:p>
              </p:txBody>
            </p:sp>
            <p:sp>
              <p:nvSpPr>
                <p:cNvPr id="4179" name="Text Box 222"/>
                <p:cNvSpPr txBox="1">
                  <a:spLocks noChangeArrowheads="1"/>
                </p:cNvSpPr>
                <p:nvPr/>
              </p:nvSpPr>
              <p:spPr bwMode="auto">
                <a:xfrm>
                  <a:off x="590" y="1442"/>
                  <a:ext cx="46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D</a:t>
                  </a:r>
                </a:p>
              </p:txBody>
            </p:sp>
            <p:sp>
              <p:nvSpPr>
                <p:cNvPr id="4180" name="Text Box 223"/>
                <p:cNvSpPr txBox="1">
                  <a:spLocks noChangeArrowheads="1"/>
                </p:cNvSpPr>
                <p:nvPr/>
              </p:nvSpPr>
              <p:spPr bwMode="auto">
                <a:xfrm>
                  <a:off x="593" y="1654"/>
                  <a:ext cx="43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E</a:t>
                  </a:r>
                </a:p>
              </p:txBody>
            </p:sp>
            <p:sp>
              <p:nvSpPr>
                <p:cNvPr id="4181" name="Text Box 224"/>
                <p:cNvSpPr txBox="1">
                  <a:spLocks noChangeArrowheads="1"/>
                </p:cNvSpPr>
                <p:nvPr/>
              </p:nvSpPr>
              <p:spPr bwMode="auto">
                <a:xfrm>
                  <a:off x="597" y="1863"/>
                  <a:ext cx="39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F</a:t>
                  </a:r>
                </a:p>
              </p:txBody>
            </p:sp>
            <p:sp>
              <p:nvSpPr>
                <p:cNvPr id="4182" name="Text Box 225"/>
                <p:cNvSpPr txBox="1">
                  <a:spLocks noChangeArrowheads="1"/>
                </p:cNvSpPr>
                <p:nvPr/>
              </p:nvSpPr>
              <p:spPr bwMode="auto">
                <a:xfrm>
                  <a:off x="586" y="2076"/>
                  <a:ext cx="50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G</a:t>
                  </a:r>
                </a:p>
              </p:txBody>
            </p:sp>
            <p:sp>
              <p:nvSpPr>
                <p:cNvPr id="4183" name="Text Box 226"/>
                <p:cNvSpPr txBox="1">
                  <a:spLocks noChangeArrowheads="1"/>
                </p:cNvSpPr>
                <p:nvPr/>
              </p:nvSpPr>
              <p:spPr bwMode="auto">
                <a:xfrm>
                  <a:off x="590" y="2282"/>
                  <a:ext cx="46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H</a:t>
                  </a:r>
                </a:p>
              </p:txBody>
            </p:sp>
          </p:grpSp>
        </p:grpSp>
      </p:grpSp>
      <p:grpSp>
        <p:nvGrpSpPr>
          <p:cNvPr id="4117" name="Group 295"/>
          <p:cNvGrpSpPr>
            <a:grpSpLocks/>
          </p:cNvGrpSpPr>
          <p:nvPr/>
        </p:nvGrpSpPr>
        <p:grpSpPr bwMode="auto">
          <a:xfrm>
            <a:off x="3148013" y="3171825"/>
            <a:ext cx="2376487" cy="1565275"/>
            <a:chOff x="2345" y="2027"/>
            <a:chExt cx="1497" cy="986"/>
          </a:xfrm>
        </p:grpSpPr>
        <p:pic>
          <p:nvPicPr>
            <p:cNvPr id="4146" name="Picture 32" descr="LATCA XET P27"/>
            <p:cNvPicPr preferRelativeResize="0">
              <a:picLocks noChangeAspect="1" noChangeArrowheads="1"/>
            </p:cNvPicPr>
            <p:nvPr/>
          </p:nvPicPr>
          <p:blipFill>
            <a:blip r:embed="rId10">
              <a:lum bright="2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539" b="952"/>
            <a:stretch>
              <a:fillRect/>
            </a:stretch>
          </p:blipFill>
          <p:spPr bwMode="auto">
            <a:xfrm>
              <a:off x="2436" y="2101"/>
              <a:ext cx="1406" cy="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147" name="Group 227"/>
            <p:cNvGrpSpPr>
              <a:grpSpLocks/>
            </p:cNvGrpSpPr>
            <p:nvPr/>
          </p:nvGrpSpPr>
          <p:grpSpPr bwMode="auto">
            <a:xfrm>
              <a:off x="2345" y="2027"/>
              <a:ext cx="1496" cy="984"/>
              <a:chOff x="2302" y="964"/>
              <a:chExt cx="1496" cy="984"/>
            </a:xfrm>
          </p:grpSpPr>
          <p:sp>
            <p:nvSpPr>
              <p:cNvPr id="4148" name="Rectangle 228"/>
              <p:cNvSpPr>
                <a:spLocks noChangeArrowheads="1"/>
              </p:cNvSpPr>
              <p:nvPr/>
            </p:nvSpPr>
            <p:spPr bwMode="auto">
              <a:xfrm>
                <a:off x="2392" y="1041"/>
                <a:ext cx="1406" cy="907"/>
              </a:xfrm>
              <a:prstGeom prst="rect">
                <a:avLst/>
              </a:prstGeom>
              <a:noFill/>
              <a:ln w="12700">
                <a:solidFill>
                  <a:srgbClr val="FFFF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149" name="Group 229"/>
              <p:cNvGrpSpPr>
                <a:grpSpLocks/>
              </p:cNvGrpSpPr>
              <p:nvPr/>
            </p:nvGrpSpPr>
            <p:grpSpPr bwMode="auto">
              <a:xfrm>
                <a:off x="2438" y="964"/>
                <a:ext cx="1340" cy="77"/>
                <a:chOff x="1164" y="641"/>
                <a:chExt cx="1564" cy="77"/>
              </a:xfrm>
            </p:grpSpPr>
            <p:sp>
              <p:nvSpPr>
                <p:cNvPr id="4159" name="Text Box 230"/>
                <p:cNvSpPr txBox="1">
                  <a:spLocks noChangeArrowheads="1"/>
                </p:cNvSpPr>
                <p:nvPr/>
              </p:nvSpPr>
              <p:spPr bwMode="auto">
                <a:xfrm>
                  <a:off x="1164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</a:t>
                  </a:r>
                </a:p>
              </p:txBody>
            </p:sp>
            <p:sp>
              <p:nvSpPr>
                <p:cNvPr id="4160" name="Text Box 231"/>
                <p:cNvSpPr txBox="1">
                  <a:spLocks noChangeArrowheads="1"/>
                </p:cNvSpPr>
                <p:nvPr/>
              </p:nvSpPr>
              <p:spPr bwMode="auto">
                <a:xfrm>
                  <a:off x="1299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2</a:t>
                  </a:r>
                </a:p>
              </p:txBody>
            </p:sp>
            <p:sp>
              <p:nvSpPr>
                <p:cNvPr id="4161" name="Text Box 232"/>
                <p:cNvSpPr txBox="1">
                  <a:spLocks noChangeArrowheads="1"/>
                </p:cNvSpPr>
                <p:nvPr/>
              </p:nvSpPr>
              <p:spPr bwMode="auto">
                <a:xfrm>
                  <a:off x="1437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3</a:t>
                  </a:r>
                </a:p>
              </p:txBody>
            </p:sp>
            <p:sp>
              <p:nvSpPr>
                <p:cNvPr id="4162" name="Text Box 233"/>
                <p:cNvSpPr txBox="1">
                  <a:spLocks noChangeArrowheads="1"/>
                </p:cNvSpPr>
                <p:nvPr/>
              </p:nvSpPr>
              <p:spPr bwMode="auto">
                <a:xfrm>
                  <a:off x="1571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4</a:t>
                  </a:r>
                </a:p>
              </p:txBody>
            </p:sp>
            <p:sp>
              <p:nvSpPr>
                <p:cNvPr id="4163" name="Text Box 234"/>
                <p:cNvSpPr txBox="1">
                  <a:spLocks noChangeArrowheads="1"/>
                </p:cNvSpPr>
                <p:nvPr/>
              </p:nvSpPr>
              <p:spPr bwMode="auto">
                <a:xfrm>
                  <a:off x="1708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5</a:t>
                  </a:r>
                </a:p>
              </p:txBody>
            </p:sp>
            <p:sp>
              <p:nvSpPr>
                <p:cNvPr id="4164" name="Text Box 235"/>
                <p:cNvSpPr txBox="1">
                  <a:spLocks noChangeArrowheads="1"/>
                </p:cNvSpPr>
                <p:nvPr/>
              </p:nvSpPr>
              <p:spPr bwMode="auto">
                <a:xfrm>
                  <a:off x="1843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6</a:t>
                  </a:r>
                </a:p>
              </p:txBody>
            </p:sp>
            <p:sp>
              <p:nvSpPr>
                <p:cNvPr id="4165" name="Text Box 236"/>
                <p:cNvSpPr txBox="1">
                  <a:spLocks noChangeArrowheads="1"/>
                </p:cNvSpPr>
                <p:nvPr/>
              </p:nvSpPr>
              <p:spPr bwMode="auto">
                <a:xfrm>
                  <a:off x="1983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7</a:t>
                  </a:r>
                </a:p>
              </p:txBody>
            </p:sp>
            <p:sp>
              <p:nvSpPr>
                <p:cNvPr id="4166" name="Text Box 237"/>
                <p:cNvSpPr txBox="1">
                  <a:spLocks noChangeArrowheads="1"/>
                </p:cNvSpPr>
                <p:nvPr/>
              </p:nvSpPr>
              <p:spPr bwMode="auto">
                <a:xfrm>
                  <a:off x="2120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8</a:t>
                  </a:r>
                </a:p>
              </p:txBody>
            </p:sp>
            <p:sp>
              <p:nvSpPr>
                <p:cNvPr id="4167" name="Text Box 238"/>
                <p:cNvSpPr txBox="1">
                  <a:spLocks noChangeArrowheads="1"/>
                </p:cNvSpPr>
                <p:nvPr/>
              </p:nvSpPr>
              <p:spPr bwMode="auto">
                <a:xfrm>
                  <a:off x="2255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9</a:t>
                  </a:r>
                </a:p>
              </p:txBody>
            </p:sp>
            <p:sp>
              <p:nvSpPr>
                <p:cNvPr id="4168" name="Text Box 239"/>
                <p:cNvSpPr txBox="1">
                  <a:spLocks noChangeArrowheads="1"/>
                </p:cNvSpPr>
                <p:nvPr/>
              </p:nvSpPr>
              <p:spPr bwMode="auto">
                <a:xfrm>
                  <a:off x="2371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10</a:t>
                  </a:r>
                </a:p>
              </p:txBody>
            </p:sp>
            <p:sp>
              <p:nvSpPr>
                <p:cNvPr id="4169" name="Text Box 240"/>
                <p:cNvSpPr txBox="1">
                  <a:spLocks noChangeArrowheads="1"/>
                </p:cNvSpPr>
                <p:nvPr/>
              </p:nvSpPr>
              <p:spPr bwMode="auto">
                <a:xfrm>
                  <a:off x="2507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11</a:t>
                  </a:r>
                </a:p>
              </p:txBody>
            </p:sp>
            <p:sp>
              <p:nvSpPr>
                <p:cNvPr id="4170" name="Text Box 241"/>
                <p:cNvSpPr txBox="1">
                  <a:spLocks noChangeArrowheads="1"/>
                </p:cNvSpPr>
                <p:nvPr/>
              </p:nvSpPr>
              <p:spPr bwMode="auto">
                <a:xfrm>
                  <a:off x="2644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12</a:t>
                  </a:r>
                </a:p>
              </p:txBody>
            </p:sp>
          </p:grpSp>
          <p:grpSp>
            <p:nvGrpSpPr>
              <p:cNvPr id="4150" name="Group 242"/>
              <p:cNvGrpSpPr>
                <a:grpSpLocks/>
              </p:cNvGrpSpPr>
              <p:nvPr/>
            </p:nvGrpSpPr>
            <p:grpSpPr bwMode="auto">
              <a:xfrm>
                <a:off x="2302" y="1041"/>
                <a:ext cx="64" cy="882"/>
                <a:chOff x="572" y="782"/>
                <a:chExt cx="64" cy="1644"/>
              </a:xfrm>
            </p:grpSpPr>
            <p:sp>
              <p:nvSpPr>
                <p:cNvPr id="4151" name="Text Box 243"/>
                <p:cNvSpPr txBox="1">
                  <a:spLocks noChangeArrowheads="1"/>
                </p:cNvSpPr>
                <p:nvPr/>
              </p:nvSpPr>
              <p:spPr bwMode="auto">
                <a:xfrm>
                  <a:off x="572" y="782"/>
                  <a:ext cx="64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A</a:t>
                  </a:r>
                </a:p>
              </p:txBody>
            </p:sp>
            <p:sp>
              <p:nvSpPr>
                <p:cNvPr id="4152" name="Text Box 244"/>
                <p:cNvSpPr txBox="1">
                  <a:spLocks noChangeArrowheads="1"/>
                </p:cNvSpPr>
                <p:nvPr/>
              </p:nvSpPr>
              <p:spPr bwMode="auto">
                <a:xfrm>
                  <a:off x="590" y="1026"/>
                  <a:ext cx="46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B</a:t>
                  </a:r>
                </a:p>
              </p:txBody>
            </p:sp>
            <p:sp>
              <p:nvSpPr>
                <p:cNvPr id="4153" name="Text Box 245"/>
                <p:cNvSpPr txBox="1">
                  <a:spLocks noChangeArrowheads="1"/>
                </p:cNvSpPr>
                <p:nvPr/>
              </p:nvSpPr>
              <p:spPr bwMode="auto">
                <a:xfrm>
                  <a:off x="590" y="1237"/>
                  <a:ext cx="46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C</a:t>
                  </a:r>
                </a:p>
              </p:txBody>
            </p:sp>
            <p:sp>
              <p:nvSpPr>
                <p:cNvPr id="4154" name="Text Box 246"/>
                <p:cNvSpPr txBox="1">
                  <a:spLocks noChangeArrowheads="1"/>
                </p:cNvSpPr>
                <p:nvPr/>
              </p:nvSpPr>
              <p:spPr bwMode="auto">
                <a:xfrm>
                  <a:off x="590" y="1442"/>
                  <a:ext cx="46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D</a:t>
                  </a:r>
                </a:p>
              </p:txBody>
            </p:sp>
            <p:sp>
              <p:nvSpPr>
                <p:cNvPr id="4155" name="Text Box 247"/>
                <p:cNvSpPr txBox="1">
                  <a:spLocks noChangeArrowheads="1"/>
                </p:cNvSpPr>
                <p:nvPr/>
              </p:nvSpPr>
              <p:spPr bwMode="auto">
                <a:xfrm>
                  <a:off x="593" y="1654"/>
                  <a:ext cx="43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E</a:t>
                  </a:r>
                </a:p>
              </p:txBody>
            </p:sp>
            <p:sp>
              <p:nvSpPr>
                <p:cNvPr id="4156" name="Text Box 248"/>
                <p:cNvSpPr txBox="1">
                  <a:spLocks noChangeArrowheads="1"/>
                </p:cNvSpPr>
                <p:nvPr/>
              </p:nvSpPr>
              <p:spPr bwMode="auto">
                <a:xfrm>
                  <a:off x="597" y="1863"/>
                  <a:ext cx="39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F</a:t>
                  </a:r>
                </a:p>
              </p:txBody>
            </p:sp>
            <p:sp>
              <p:nvSpPr>
                <p:cNvPr id="4157" name="Text Box 249"/>
                <p:cNvSpPr txBox="1">
                  <a:spLocks noChangeArrowheads="1"/>
                </p:cNvSpPr>
                <p:nvPr/>
              </p:nvSpPr>
              <p:spPr bwMode="auto">
                <a:xfrm>
                  <a:off x="586" y="2076"/>
                  <a:ext cx="50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G</a:t>
                  </a:r>
                </a:p>
              </p:txBody>
            </p:sp>
            <p:sp>
              <p:nvSpPr>
                <p:cNvPr id="4158" name="Text Box 250"/>
                <p:cNvSpPr txBox="1">
                  <a:spLocks noChangeArrowheads="1"/>
                </p:cNvSpPr>
                <p:nvPr/>
              </p:nvSpPr>
              <p:spPr bwMode="auto">
                <a:xfrm>
                  <a:off x="590" y="2282"/>
                  <a:ext cx="46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H</a:t>
                  </a:r>
                </a:p>
              </p:txBody>
            </p:sp>
          </p:grpSp>
        </p:grpSp>
      </p:grpSp>
      <p:grpSp>
        <p:nvGrpSpPr>
          <p:cNvPr id="4118" name="Group 296"/>
          <p:cNvGrpSpPr>
            <a:grpSpLocks/>
          </p:cNvGrpSpPr>
          <p:nvPr/>
        </p:nvGrpSpPr>
        <p:grpSpPr bwMode="auto">
          <a:xfrm>
            <a:off x="3143250" y="1517650"/>
            <a:ext cx="2374900" cy="1563688"/>
            <a:chOff x="2342" y="1012"/>
            <a:chExt cx="1496" cy="985"/>
          </a:xfrm>
        </p:grpSpPr>
        <p:pic>
          <p:nvPicPr>
            <p:cNvPr id="4121" name="Picture 31" descr="LATCA XET P26"/>
            <p:cNvPicPr preferRelativeResize="0">
              <a:picLocks noChangeAspect="1" noChangeArrowheads="1"/>
            </p:cNvPicPr>
            <p:nvPr/>
          </p:nvPicPr>
          <p:blipFill>
            <a:blip r:embed="rId11">
              <a:lum bright="24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59" b="2856"/>
            <a:stretch>
              <a:fillRect/>
            </a:stretch>
          </p:blipFill>
          <p:spPr bwMode="auto">
            <a:xfrm>
              <a:off x="2432" y="1089"/>
              <a:ext cx="1406" cy="9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122" name="Group 251"/>
            <p:cNvGrpSpPr>
              <a:grpSpLocks/>
            </p:cNvGrpSpPr>
            <p:nvPr/>
          </p:nvGrpSpPr>
          <p:grpSpPr bwMode="auto">
            <a:xfrm>
              <a:off x="2342" y="1012"/>
              <a:ext cx="1496" cy="984"/>
              <a:chOff x="2302" y="964"/>
              <a:chExt cx="1496" cy="984"/>
            </a:xfrm>
          </p:grpSpPr>
          <p:sp>
            <p:nvSpPr>
              <p:cNvPr id="4123" name="Rectangle 252"/>
              <p:cNvSpPr>
                <a:spLocks noChangeArrowheads="1"/>
              </p:cNvSpPr>
              <p:nvPr/>
            </p:nvSpPr>
            <p:spPr bwMode="auto">
              <a:xfrm>
                <a:off x="2392" y="1041"/>
                <a:ext cx="1406" cy="907"/>
              </a:xfrm>
              <a:prstGeom prst="rect">
                <a:avLst/>
              </a:prstGeom>
              <a:noFill/>
              <a:ln w="12700">
                <a:solidFill>
                  <a:srgbClr val="FFFF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124" name="Group 253"/>
              <p:cNvGrpSpPr>
                <a:grpSpLocks/>
              </p:cNvGrpSpPr>
              <p:nvPr/>
            </p:nvGrpSpPr>
            <p:grpSpPr bwMode="auto">
              <a:xfrm>
                <a:off x="2438" y="964"/>
                <a:ext cx="1340" cy="77"/>
                <a:chOff x="1164" y="641"/>
                <a:chExt cx="1564" cy="77"/>
              </a:xfrm>
            </p:grpSpPr>
            <p:sp>
              <p:nvSpPr>
                <p:cNvPr id="4134" name="Text Box 254"/>
                <p:cNvSpPr txBox="1">
                  <a:spLocks noChangeArrowheads="1"/>
                </p:cNvSpPr>
                <p:nvPr/>
              </p:nvSpPr>
              <p:spPr bwMode="auto">
                <a:xfrm>
                  <a:off x="1164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</a:t>
                  </a:r>
                </a:p>
              </p:txBody>
            </p:sp>
            <p:sp>
              <p:nvSpPr>
                <p:cNvPr id="4135" name="Text Box 255"/>
                <p:cNvSpPr txBox="1">
                  <a:spLocks noChangeArrowheads="1"/>
                </p:cNvSpPr>
                <p:nvPr/>
              </p:nvSpPr>
              <p:spPr bwMode="auto">
                <a:xfrm>
                  <a:off x="1299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2</a:t>
                  </a:r>
                </a:p>
              </p:txBody>
            </p:sp>
            <p:sp>
              <p:nvSpPr>
                <p:cNvPr id="4136" name="Text Box 256"/>
                <p:cNvSpPr txBox="1">
                  <a:spLocks noChangeArrowheads="1"/>
                </p:cNvSpPr>
                <p:nvPr/>
              </p:nvSpPr>
              <p:spPr bwMode="auto">
                <a:xfrm>
                  <a:off x="1437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3</a:t>
                  </a:r>
                </a:p>
              </p:txBody>
            </p:sp>
            <p:sp>
              <p:nvSpPr>
                <p:cNvPr id="4137" name="Text Box 257"/>
                <p:cNvSpPr txBox="1">
                  <a:spLocks noChangeArrowheads="1"/>
                </p:cNvSpPr>
                <p:nvPr/>
              </p:nvSpPr>
              <p:spPr bwMode="auto">
                <a:xfrm>
                  <a:off x="1571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4</a:t>
                  </a:r>
                </a:p>
              </p:txBody>
            </p:sp>
            <p:sp>
              <p:nvSpPr>
                <p:cNvPr id="4138" name="Text Box 258"/>
                <p:cNvSpPr txBox="1">
                  <a:spLocks noChangeArrowheads="1"/>
                </p:cNvSpPr>
                <p:nvPr/>
              </p:nvSpPr>
              <p:spPr bwMode="auto">
                <a:xfrm>
                  <a:off x="1708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5</a:t>
                  </a:r>
                </a:p>
              </p:txBody>
            </p:sp>
            <p:sp>
              <p:nvSpPr>
                <p:cNvPr id="4139" name="Text Box 259"/>
                <p:cNvSpPr txBox="1">
                  <a:spLocks noChangeArrowheads="1"/>
                </p:cNvSpPr>
                <p:nvPr/>
              </p:nvSpPr>
              <p:spPr bwMode="auto">
                <a:xfrm>
                  <a:off x="1843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6</a:t>
                  </a:r>
                </a:p>
              </p:txBody>
            </p:sp>
            <p:sp>
              <p:nvSpPr>
                <p:cNvPr id="4140" name="Text Box 260"/>
                <p:cNvSpPr txBox="1">
                  <a:spLocks noChangeArrowheads="1"/>
                </p:cNvSpPr>
                <p:nvPr/>
              </p:nvSpPr>
              <p:spPr bwMode="auto">
                <a:xfrm>
                  <a:off x="1983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7</a:t>
                  </a:r>
                </a:p>
              </p:txBody>
            </p:sp>
            <p:sp>
              <p:nvSpPr>
                <p:cNvPr id="4141" name="Text Box 261"/>
                <p:cNvSpPr txBox="1">
                  <a:spLocks noChangeArrowheads="1"/>
                </p:cNvSpPr>
                <p:nvPr/>
              </p:nvSpPr>
              <p:spPr bwMode="auto">
                <a:xfrm>
                  <a:off x="2120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8</a:t>
                  </a:r>
                </a:p>
              </p:txBody>
            </p:sp>
            <p:sp>
              <p:nvSpPr>
                <p:cNvPr id="4142" name="Text Box 262"/>
                <p:cNvSpPr txBox="1">
                  <a:spLocks noChangeArrowheads="1"/>
                </p:cNvSpPr>
                <p:nvPr/>
              </p:nvSpPr>
              <p:spPr bwMode="auto">
                <a:xfrm>
                  <a:off x="2255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9</a:t>
                  </a:r>
                </a:p>
              </p:txBody>
            </p:sp>
            <p:sp>
              <p:nvSpPr>
                <p:cNvPr id="4143" name="Text Box 263"/>
                <p:cNvSpPr txBox="1">
                  <a:spLocks noChangeArrowheads="1"/>
                </p:cNvSpPr>
                <p:nvPr/>
              </p:nvSpPr>
              <p:spPr bwMode="auto">
                <a:xfrm>
                  <a:off x="2371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10</a:t>
                  </a:r>
                </a:p>
              </p:txBody>
            </p:sp>
            <p:sp>
              <p:nvSpPr>
                <p:cNvPr id="4144" name="Text Box 264"/>
                <p:cNvSpPr txBox="1">
                  <a:spLocks noChangeArrowheads="1"/>
                </p:cNvSpPr>
                <p:nvPr/>
              </p:nvSpPr>
              <p:spPr bwMode="auto">
                <a:xfrm>
                  <a:off x="2507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11</a:t>
                  </a:r>
                </a:p>
              </p:txBody>
            </p:sp>
            <p:sp>
              <p:nvSpPr>
                <p:cNvPr id="4145" name="Text Box 265"/>
                <p:cNvSpPr txBox="1">
                  <a:spLocks noChangeArrowheads="1"/>
                </p:cNvSpPr>
                <p:nvPr/>
              </p:nvSpPr>
              <p:spPr bwMode="auto">
                <a:xfrm>
                  <a:off x="2644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12</a:t>
                  </a:r>
                </a:p>
              </p:txBody>
            </p:sp>
          </p:grpSp>
          <p:grpSp>
            <p:nvGrpSpPr>
              <p:cNvPr id="4125" name="Group 266"/>
              <p:cNvGrpSpPr>
                <a:grpSpLocks/>
              </p:cNvGrpSpPr>
              <p:nvPr/>
            </p:nvGrpSpPr>
            <p:grpSpPr bwMode="auto">
              <a:xfrm>
                <a:off x="2302" y="1041"/>
                <a:ext cx="64" cy="882"/>
                <a:chOff x="572" y="782"/>
                <a:chExt cx="64" cy="1644"/>
              </a:xfrm>
            </p:grpSpPr>
            <p:sp>
              <p:nvSpPr>
                <p:cNvPr id="4126" name="Text Box 267"/>
                <p:cNvSpPr txBox="1">
                  <a:spLocks noChangeArrowheads="1"/>
                </p:cNvSpPr>
                <p:nvPr/>
              </p:nvSpPr>
              <p:spPr bwMode="auto">
                <a:xfrm>
                  <a:off x="572" y="782"/>
                  <a:ext cx="64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A</a:t>
                  </a:r>
                </a:p>
              </p:txBody>
            </p:sp>
            <p:sp>
              <p:nvSpPr>
                <p:cNvPr id="4127" name="Text Box 268"/>
                <p:cNvSpPr txBox="1">
                  <a:spLocks noChangeArrowheads="1"/>
                </p:cNvSpPr>
                <p:nvPr/>
              </p:nvSpPr>
              <p:spPr bwMode="auto">
                <a:xfrm>
                  <a:off x="590" y="1026"/>
                  <a:ext cx="46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B</a:t>
                  </a:r>
                </a:p>
              </p:txBody>
            </p:sp>
            <p:sp>
              <p:nvSpPr>
                <p:cNvPr id="4128" name="Text Box 269"/>
                <p:cNvSpPr txBox="1">
                  <a:spLocks noChangeArrowheads="1"/>
                </p:cNvSpPr>
                <p:nvPr/>
              </p:nvSpPr>
              <p:spPr bwMode="auto">
                <a:xfrm>
                  <a:off x="590" y="1237"/>
                  <a:ext cx="46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C</a:t>
                  </a:r>
                </a:p>
              </p:txBody>
            </p:sp>
            <p:sp>
              <p:nvSpPr>
                <p:cNvPr id="4129" name="Text Box 270"/>
                <p:cNvSpPr txBox="1">
                  <a:spLocks noChangeArrowheads="1"/>
                </p:cNvSpPr>
                <p:nvPr/>
              </p:nvSpPr>
              <p:spPr bwMode="auto">
                <a:xfrm>
                  <a:off x="590" y="1442"/>
                  <a:ext cx="46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D</a:t>
                  </a:r>
                </a:p>
              </p:txBody>
            </p:sp>
            <p:sp>
              <p:nvSpPr>
                <p:cNvPr id="4130" name="Text Box 271"/>
                <p:cNvSpPr txBox="1">
                  <a:spLocks noChangeArrowheads="1"/>
                </p:cNvSpPr>
                <p:nvPr/>
              </p:nvSpPr>
              <p:spPr bwMode="auto">
                <a:xfrm>
                  <a:off x="593" y="1654"/>
                  <a:ext cx="43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E</a:t>
                  </a:r>
                </a:p>
              </p:txBody>
            </p:sp>
            <p:sp>
              <p:nvSpPr>
                <p:cNvPr id="4131" name="Text Box 272"/>
                <p:cNvSpPr txBox="1">
                  <a:spLocks noChangeArrowheads="1"/>
                </p:cNvSpPr>
                <p:nvPr/>
              </p:nvSpPr>
              <p:spPr bwMode="auto">
                <a:xfrm>
                  <a:off x="597" y="1863"/>
                  <a:ext cx="39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F</a:t>
                  </a:r>
                </a:p>
              </p:txBody>
            </p:sp>
            <p:sp>
              <p:nvSpPr>
                <p:cNvPr id="4132" name="Text Box 273"/>
                <p:cNvSpPr txBox="1">
                  <a:spLocks noChangeArrowheads="1"/>
                </p:cNvSpPr>
                <p:nvPr/>
              </p:nvSpPr>
              <p:spPr bwMode="auto">
                <a:xfrm>
                  <a:off x="586" y="2076"/>
                  <a:ext cx="50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G</a:t>
                  </a:r>
                </a:p>
              </p:txBody>
            </p:sp>
            <p:sp>
              <p:nvSpPr>
                <p:cNvPr id="4133" name="Text Box 274"/>
                <p:cNvSpPr txBox="1">
                  <a:spLocks noChangeArrowheads="1"/>
                </p:cNvSpPr>
                <p:nvPr/>
              </p:nvSpPr>
              <p:spPr bwMode="auto">
                <a:xfrm>
                  <a:off x="590" y="2282"/>
                  <a:ext cx="46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H</a:t>
                  </a:r>
                </a:p>
              </p:txBody>
            </p:sp>
          </p:grpSp>
        </p:grpSp>
      </p:grpSp>
      <p:sp>
        <p:nvSpPr>
          <p:cNvPr id="4119" name="Text Box 297"/>
          <p:cNvSpPr txBox="1">
            <a:spLocks noChangeArrowheads="1"/>
          </p:cNvSpPr>
          <p:nvPr/>
        </p:nvSpPr>
        <p:spPr bwMode="auto">
          <a:xfrm>
            <a:off x="5832475" y="273050"/>
            <a:ext cx="7651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/>
              <a:t>Fig. S1</a:t>
            </a:r>
          </a:p>
          <a:p>
            <a:pPr eaLnBrk="1" hangingPunct="1"/>
            <a:r>
              <a:rPr lang="en-GB" sz="1400"/>
              <a:t>cont’d</a:t>
            </a:r>
          </a:p>
        </p:txBody>
      </p:sp>
      <p:sp>
        <p:nvSpPr>
          <p:cNvPr id="4120" name="Rectangle 268"/>
          <p:cNvSpPr>
            <a:spLocks noChangeArrowheads="1"/>
          </p:cNvSpPr>
          <p:nvPr/>
        </p:nvSpPr>
        <p:spPr bwMode="auto">
          <a:xfrm>
            <a:off x="449263" y="200025"/>
            <a:ext cx="5283200" cy="554038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GB"/>
              <a:t>Fig. S1. Dot-blot screens for LATCA inhibitors of parsley XET activity.</a:t>
            </a:r>
          </a:p>
          <a:p>
            <a:r>
              <a:rPr lang="en-GB" b="0"/>
              <a:t>Details as in Fig. 2. Results are shown for the 47 plates of LATCA xenobiotics (L1–L47). On each plate, well A1 contained no enzyme; columns 1 and 12 contained no xenobiotic.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4"/>
          <p:cNvSpPr txBox="1">
            <a:spLocks noChangeArrowheads="1"/>
          </p:cNvSpPr>
          <p:nvPr/>
        </p:nvSpPr>
        <p:spPr bwMode="auto">
          <a:xfrm>
            <a:off x="403225" y="1497013"/>
            <a:ext cx="217488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>
                <a:solidFill>
                  <a:srgbClr val="FF0000"/>
                </a:solidFill>
              </a:rPr>
              <a:t>L31</a:t>
            </a:r>
          </a:p>
        </p:txBody>
      </p:sp>
      <p:sp>
        <p:nvSpPr>
          <p:cNvPr id="5123" name="Text Box 15"/>
          <p:cNvSpPr txBox="1">
            <a:spLocks noChangeArrowheads="1"/>
          </p:cNvSpPr>
          <p:nvPr/>
        </p:nvSpPr>
        <p:spPr bwMode="auto">
          <a:xfrm>
            <a:off x="403225" y="3152775"/>
            <a:ext cx="217488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>
                <a:solidFill>
                  <a:srgbClr val="FF0000"/>
                </a:solidFill>
              </a:rPr>
              <a:t>L32</a:t>
            </a:r>
          </a:p>
        </p:txBody>
      </p:sp>
      <p:sp>
        <p:nvSpPr>
          <p:cNvPr id="5124" name="Text Box 16"/>
          <p:cNvSpPr txBox="1">
            <a:spLocks noChangeArrowheads="1"/>
          </p:cNvSpPr>
          <p:nvPr/>
        </p:nvSpPr>
        <p:spPr bwMode="auto">
          <a:xfrm>
            <a:off x="403225" y="4808538"/>
            <a:ext cx="217488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>
                <a:solidFill>
                  <a:srgbClr val="FF0000"/>
                </a:solidFill>
              </a:rPr>
              <a:t>L33</a:t>
            </a:r>
          </a:p>
        </p:txBody>
      </p:sp>
      <p:sp>
        <p:nvSpPr>
          <p:cNvPr id="5125" name="Text Box 17"/>
          <p:cNvSpPr txBox="1">
            <a:spLocks noChangeArrowheads="1"/>
          </p:cNvSpPr>
          <p:nvPr/>
        </p:nvSpPr>
        <p:spPr bwMode="auto">
          <a:xfrm>
            <a:off x="403225" y="6465888"/>
            <a:ext cx="217488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>
                <a:solidFill>
                  <a:srgbClr val="FF0000"/>
                </a:solidFill>
              </a:rPr>
              <a:t>L34</a:t>
            </a:r>
          </a:p>
        </p:txBody>
      </p:sp>
      <p:sp>
        <p:nvSpPr>
          <p:cNvPr id="5126" name="Text Box 18"/>
          <p:cNvSpPr txBox="1">
            <a:spLocks noChangeArrowheads="1"/>
          </p:cNvSpPr>
          <p:nvPr/>
        </p:nvSpPr>
        <p:spPr bwMode="auto">
          <a:xfrm>
            <a:off x="403225" y="8121650"/>
            <a:ext cx="217488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>
                <a:solidFill>
                  <a:srgbClr val="FF0000"/>
                </a:solidFill>
              </a:rPr>
              <a:t>L35</a:t>
            </a:r>
          </a:p>
        </p:txBody>
      </p:sp>
      <p:sp>
        <p:nvSpPr>
          <p:cNvPr id="5127" name="Text Box 19"/>
          <p:cNvSpPr txBox="1">
            <a:spLocks noChangeArrowheads="1"/>
          </p:cNvSpPr>
          <p:nvPr/>
        </p:nvSpPr>
        <p:spPr bwMode="auto">
          <a:xfrm>
            <a:off x="3068638" y="1497013"/>
            <a:ext cx="217487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>
                <a:solidFill>
                  <a:srgbClr val="FF0000"/>
                </a:solidFill>
              </a:rPr>
              <a:t>L36</a:t>
            </a:r>
          </a:p>
        </p:txBody>
      </p:sp>
      <p:sp>
        <p:nvSpPr>
          <p:cNvPr id="5128" name="Text Box 20"/>
          <p:cNvSpPr txBox="1">
            <a:spLocks noChangeArrowheads="1"/>
          </p:cNvSpPr>
          <p:nvPr/>
        </p:nvSpPr>
        <p:spPr bwMode="auto">
          <a:xfrm>
            <a:off x="3068638" y="3152775"/>
            <a:ext cx="217487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>
                <a:solidFill>
                  <a:srgbClr val="FF0000"/>
                </a:solidFill>
              </a:rPr>
              <a:t>L37</a:t>
            </a:r>
          </a:p>
        </p:txBody>
      </p:sp>
      <p:sp>
        <p:nvSpPr>
          <p:cNvPr id="5129" name="Text Box 21"/>
          <p:cNvSpPr txBox="1">
            <a:spLocks noChangeArrowheads="1"/>
          </p:cNvSpPr>
          <p:nvPr/>
        </p:nvSpPr>
        <p:spPr bwMode="auto">
          <a:xfrm>
            <a:off x="3068638" y="4808538"/>
            <a:ext cx="217487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>
                <a:solidFill>
                  <a:srgbClr val="FF0000"/>
                </a:solidFill>
              </a:rPr>
              <a:t>L38</a:t>
            </a:r>
          </a:p>
        </p:txBody>
      </p:sp>
      <p:sp>
        <p:nvSpPr>
          <p:cNvPr id="5130" name="Text Box 22"/>
          <p:cNvSpPr txBox="1">
            <a:spLocks noChangeArrowheads="1"/>
          </p:cNvSpPr>
          <p:nvPr/>
        </p:nvSpPr>
        <p:spPr bwMode="auto">
          <a:xfrm>
            <a:off x="3068638" y="6465888"/>
            <a:ext cx="217487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>
                <a:solidFill>
                  <a:srgbClr val="FF0000"/>
                </a:solidFill>
              </a:rPr>
              <a:t>L39</a:t>
            </a:r>
          </a:p>
        </p:txBody>
      </p:sp>
      <p:sp>
        <p:nvSpPr>
          <p:cNvPr id="5131" name="Text Box 23"/>
          <p:cNvSpPr txBox="1">
            <a:spLocks noChangeArrowheads="1"/>
          </p:cNvSpPr>
          <p:nvPr/>
        </p:nvSpPr>
        <p:spPr bwMode="auto">
          <a:xfrm>
            <a:off x="3068638" y="8121650"/>
            <a:ext cx="217487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>
                <a:solidFill>
                  <a:srgbClr val="FF0000"/>
                </a:solidFill>
              </a:rPr>
              <a:t>L40</a:t>
            </a:r>
          </a:p>
        </p:txBody>
      </p:sp>
      <p:sp>
        <p:nvSpPr>
          <p:cNvPr id="5132" name="Text Box 24"/>
          <p:cNvSpPr txBox="1">
            <a:spLocks noChangeArrowheads="1"/>
          </p:cNvSpPr>
          <p:nvPr/>
        </p:nvSpPr>
        <p:spPr bwMode="auto">
          <a:xfrm>
            <a:off x="1033463" y="869950"/>
            <a:ext cx="2244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200" b="0"/>
              <a:t>Latca collection of xenobiotics,</a:t>
            </a:r>
          </a:p>
          <a:p>
            <a:pPr eaLnBrk="1" hangingPunct="1"/>
            <a:r>
              <a:rPr lang="en-GB" sz="1200" b="0"/>
              <a:t>plates 31–40.</a:t>
            </a:r>
          </a:p>
        </p:txBody>
      </p:sp>
      <p:grpSp>
        <p:nvGrpSpPr>
          <p:cNvPr id="5133" name="Group 296"/>
          <p:cNvGrpSpPr>
            <a:grpSpLocks/>
          </p:cNvGrpSpPr>
          <p:nvPr/>
        </p:nvGrpSpPr>
        <p:grpSpPr bwMode="auto">
          <a:xfrm>
            <a:off x="3141663" y="1519238"/>
            <a:ext cx="2374900" cy="1562100"/>
            <a:chOff x="2342" y="1018"/>
            <a:chExt cx="1496" cy="984"/>
          </a:xfrm>
        </p:grpSpPr>
        <p:pic>
          <p:nvPicPr>
            <p:cNvPr id="5370" name="Picture 31" descr="LATCA XET P36"/>
            <p:cNvPicPr preferRelativeResize="0">
              <a:picLocks noChangeAspect="1" noChangeArrowheads="1"/>
            </p:cNvPicPr>
            <p:nvPr/>
          </p:nvPicPr>
          <p:blipFill>
            <a:blip r:embed="rId2">
              <a:lum bright="3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11" b="967"/>
            <a:stretch>
              <a:fillRect/>
            </a:stretch>
          </p:blipFill>
          <p:spPr bwMode="auto">
            <a:xfrm>
              <a:off x="2432" y="1094"/>
              <a:ext cx="1406" cy="9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371" name="Group 35"/>
            <p:cNvGrpSpPr>
              <a:grpSpLocks/>
            </p:cNvGrpSpPr>
            <p:nvPr/>
          </p:nvGrpSpPr>
          <p:grpSpPr bwMode="auto">
            <a:xfrm>
              <a:off x="2342" y="1018"/>
              <a:ext cx="1496" cy="984"/>
              <a:chOff x="2302" y="964"/>
              <a:chExt cx="1496" cy="984"/>
            </a:xfrm>
          </p:grpSpPr>
          <p:sp>
            <p:nvSpPr>
              <p:cNvPr id="5372" name="Rectangle 36"/>
              <p:cNvSpPr>
                <a:spLocks noChangeArrowheads="1"/>
              </p:cNvSpPr>
              <p:nvPr/>
            </p:nvSpPr>
            <p:spPr bwMode="auto">
              <a:xfrm>
                <a:off x="2392" y="1041"/>
                <a:ext cx="1406" cy="907"/>
              </a:xfrm>
              <a:prstGeom prst="rect">
                <a:avLst/>
              </a:prstGeom>
              <a:noFill/>
              <a:ln w="12700">
                <a:solidFill>
                  <a:srgbClr val="FFFF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5373" name="Group 37"/>
              <p:cNvGrpSpPr>
                <a:grpSpLocks/>
              </p:cNvGrpSpPr>
              <p:nvPr/>
            </p:nvGrpSpPr>
            <p:grpSpPr bwMode="auto">
              <a:xfrm>
                <a:off x="2438" y="964"/>
                <a:ext cx="1340" cy="77"/>
                <a:chOff x="1164" y="641"/>
                <a:chExt cx="1564" cy="77"/>
              </a:xfrm>
            </p:grpSpPr>
            <p:sp>
              <p:nvSpPr>
                <p:cNvPr id="5383" name="Text Box 38"/>
                <p:cNvSpPr txBox="1">
                  <a:spLocks noChangeArrowheads="1"/>
                </p:cNvSpPr>
                <p:nvPr/>
              </p:nvSpPr>
              <p:spPr bwMode="auto">
                <a:xfrm>
                  <a:off x="1164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</a:t>
                  </a:r>
                </a:p>
              </p:txBody>
            </p:sp>
            <p:sp>
              <p:nvSpPr>
                <p:cNvPr id="5384" name="Text Box 39"/>
                <p:cNvSpPr txBox="1">
                  <a:spLocks noChangeArrowheads="1"/>
                </p:cNvSpPr>
                <p:nvPr/>
              </p:nvSpPr>
              <p:spPr bwMode="auto">
                <a:xfrm>
                  <a:off x="1299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2</a:t>
                  </a:r>
                </a:p>
              </p:txBody>
            </p:sp>
            <p:sp>
              <p:nvSpPr>
                <p:cNvPr id="5385" name="Text Box 40"/>
                <p:cNvSpPr txBox="1">
                  <a:spLocks noChangeArrowheads="1"/>
                </p:cNvSpPr>
                <p:nvPr/>
              </p:nvSpPr>
              <p:spPr bwMode="auto">
                <a:xfrm>
                  <a:off x="1437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3</a:t>
                  </a:r>
                </a:p>
              </p:txBody>
            </p:sp>
            <p:sp>
              <p:nvSpPr>
                <p:cNvPr id="5386" name="Text Box 41"/>
                <p:cNvSpPr txBox="1">
                  <a:spLocks noChangeArrowheads="1"/>
                </p:cNvSpPr>
                <p:nvPr/>
              </p:nvSpPr>
              <p:spPr bwMode="auto">
                <a:xfrm>
                  <a:off x="1571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4</a:t>
                  </a:r>
                </a:p>
              </p:txBody>
            </p:sp>
            <p:sp>
              <p:nvSpPr>
                <p:cNvPr id="5387" name="Text Box 42"/>
                <p:cNvSpPr txBox="1">
                  <a:spLocks noChangeArrowheads="1"/>
                </p:cNvSpPr>
                <p:nvPr/>
              </p:nvSpPr>
              <p:spPr bwMode="auto">
                <a:xfrm>
                  <a:off x="1708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5</a:t>
                  </a:r>
                </a:p>
              </p:txBody>
            </p:sp>
            <p:sp>
              <p:nvSpPr>
                <p:cNvPr id="5388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1843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6</a:t>
                  </a:r>
                </a:p>
              </p:txBody>
            </p:sp>
            <p:sp>
              <p:nvSpPr>
                <p:cNvPr id="5389" name="Text Box 44"/>
                <p:cNvSpPr txBox="1">
                  <a:spLocks noChangeArrowheads="1"/>
                </p:cNvSpPr>
                <p:nvPr/>
              </p:nvSpPr>
              <p:spPr bwMode="auto">
                <a:xfrm>
                  <a:off x="1983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7</a:t>
                  </a:r>
                </a:p>
              </p:txBody>
            </p:sp>
            <p:sp>
              <p:nvSpPr>
                <p:cNvPr id="5390" name="Text Box 45"/>
                <p:cNvSpPr txBox="1">
                  <a:spLocks noChangeArrowheads="1"/>
                </p:cNvSpPr>
                <p:nvPr/>
              </p:nvSpPr>
              <p:spPr bwMode="auto">
                <a:xfrm>
                  <a:off x="2120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8</a:t>
                  </a:r>
                </a:p>
              </p:txBody>
            </p:sp>
            <p:sp>
              <p:nvSpPr>
                <p:cNvPr id="5391" name="Text Box 46"/>
                <p:cNvSpPr txBox="1">
                  <a:spLocks noChangeArrowheads="1"/>
                </p:cNvSpPr>
                <p:nvPr/>
              </p:nvSpPr>
              <p:spPr bwMode="auto">
                <a:xfrm>
                  <a:off x="2255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9</a:t>
                  </a:r>
                </a:p>
              </p:txBody>
            </p:sp>
            <p:sp>
              <p:nvSpPr>
                <p:cNvPr id="5392" name="Text Box 47"/>
                <p:cNvSpPr txBox="1">
                  <a:spLocks noChangeArrowheads="1"/>
                </p:cNvSpPr>
                <p:nvPr/>
              </p:nvSpPr>
              <p:spPr bwMode="auto">
                <a:xfrm>
                  <a:off x="2371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10</a:t>
                  </a:r>
                </a:p>
              </p:txBody>
            </p:sp>
            <p:sp>
              <p:nvSpPr>
                <p:cNvPr id="5393" name="Text Box 48"/>
                <p:cNvSpPr txBox="1">
                  <a:spLocks noChangeArrowheads="1"/>
                </p:cNvSpPr>
                <p:nvPr/>
              </p:nvSpPr>
              <p:spPr bwMode="auto">
                <a:xfrm>
                  <a:off x="2507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11</a:t>
                  </a:r>
                </a:p>
              </p:txBody>
            </p:sp>
            <p:sp>
              <p:nvSpPr>
                <p:cNvPr id="5394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2644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12</a:t>
                  </a:r>
                </a:p>
              </p:txBody>
            </p:sp>
          </p:grpSp>
          <p:grpSp>
            <p:nvGrpSpPr>
              <p:cNvPr id="5374" name="Group 50"/>
              <p:cNvGrpSpPr>
                <a:grpSpLocks/>
              </p:cNvGrpSpPr>
              <p:nvPr/>
            </p:nvGrpSpPr>
            <p:grpSpPr bwMode="auto">
              <a:xfrm>
                <a:off x="2302" y="1041"/>
                <a:ext cx="64" cy="882"/>
                <a:chOff x="572" y="782"/>
                <a:chExt cx="64" cy="1644"/>
              </a:xfrm>
            </p:grpSpPr>
            <p:sp>
              <p:nvSpPr>
                <p:cNvPr id="5375" name="Text Box 51"/>
                <p:cNvSpPr txBox="1">
                  <a:spLocks noChangeArrowheads="1"/>
                </p:cNvSpPr>
                <p:nvPr/>
              </p:nvSpPr>
              <p:spPr bwMode="auto">
                <a:xfrm>
                  <a:off x="572" y="782"/>
                  <a:ext cx="64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A</a:t>
                  </a:r>
                </a:p>
              </p:txBody>
            </p:sp>
            <p:sp>
              <p:nvSpPr>
                <p:cNvPr id="5376" name="Text Box 52"/>
                <p:cNvSpPr txBox="1">
                  <a:spLocks noChangeArrowheads="1"/>
                </p:cNvSpPr>
                <p:nvPr/>
              </p:nvSpPr>
              <p:spPr bwMode="auto">
                <a:xfrm>
                  <a:off x="590" y="1026"/>
                  <a:ext cx="46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B</a:t>
                  </a:r>
                </a:p>
              </p:txBody>
            </p:sp>
            <p:sp>
              <p:nvSpPr>
                <p:cNvPr id="5377" name="Text Box 53"/>
                <p:cNvSpPr txBox="1">
                  <a:spLocks noChangeArrowheads="1"/>
                </p:cNvSpPr>
                <p:nvPr/>
              </p:nvSpPr>
              <p:spPr bwMode="auto">
                <a:xfrm>
                  <a:off x="590" y="1237"/>
                  <a:ext cx="46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C</a:t>
                  </a:r>
                </a:p>
              </p:txBody>
            </p:sp>
            <p:sp>
              <p:nvSpPr>
                <p:cNvPr id="5378" name="Text Box 54"/>
                <p:cNvSpPr txBox="1">
                  <a:spLocks noChangeArrowheads="1"/>
                </p:cNvSpPr>
                <p:nvPr/>
              </p:nvSpPr>
              <p:spPr bwMode="auto">
                <a:xfrm>
                  <a:off x="590" y="1442"/>
                  <a:ext cx="46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D</a:t>
                  </a:r>
                </a:p>
              </p:txBody>
            </p:sp>
            <p:sp>
              <p:nvSpPr>
                <p:cNvPr id="5379" name="Text Box 55"/>
                <p:cNvSpPr txBox="1">
                  <a:spLocks noChangeArrowheads="1"/>
                </p:cNvSpPr>
                <p:nvPr/>
              </p:nvSpPr>
              <p:spPr bwMode="auto">
                <a:xfrm>
                  <a:off x="593" y="1654"/>
                  <a:ext cx="43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E</a:t>
                  </a:r>
                </a:p>
              </p:txBody>
            </p:sp>
            <p:sp>
              <p:nvSpPr>
                <p:cNvPr id="5380" name="Text Box 56"/>
                <p:cNvSpPr txBox="1">
                  <a:spLocks noChangeArrowheads="1"/>
                </p:cNvSpPr>
                <p:nvPr/>
              </p:nvSpPr>
              <p:spPr bwMode="auto">
                <a:xfrm>
                  <a:off x="597" y="1863"/>
                  <a:ext cx="39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F</a:t>
                  </a:r>
                </a:p>
              </p:txBody>
            </p:sp>
            <p:sp>
              <p:nvSpPr>
                <p:cNvPr id="5381" name="Text Box 57"/>
                <p:cNvSpPr txBox="1">
                  <a:spLocks noChangeArrowheads="1"/>
                </p:cNvSpPr>
                <p:nvPr/>
              </p:nvSpPr>
              <p:spPr bwMode="auto">
                <a:xfrm>
                  <a:off x="586" y="2076"/>
                  <a:ext cx="50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G</a:t>
                  </a:r>
                </a:p>
              </p:txBody>
            </p:sp>
            <p:sp>
              <p:nvSpPr>
                <p:cNvPr id="5382" name="Text Box 58"/>
                <p:cNvSpPr txBox="1">
                  <a:spLocks noChangeArrowheads="1"/>
                </p:cNvSpPr>
                <p:nvPr/>
              </p:nvSpPr>
              <p:spPr bwMode="auto">
                <a:xfrm>
                  <a:off x="590" y="2282"/>
                  <a:ext cx="46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H</a:t>
                  </a:r>
                </a:p>
              </p:txBody>
            </p:sp>
          </p:grpSp>
        </p:grpSp>
      </p:grpSp>
      <p:grpSp>
        <p:nvGrpSpPr>
          <p:cNvPr id="5134" name="Group 295"/>
          <p:cNvGrpSpPr>
            <a:grpSpLocks/>
          </p:cNvGrpSpPr>
          <p:nvPr/>
        </p:nvGrpSpPr>
        <p:grpSpPr bwMode="auto">
          <a:xfrm>
            <a:off x="3141663" y="3175000"/>
            <a:ext cx="2374900" cy="1562100"/>
            <a:chOff x="2356" y="2030"/>
            <a:chExt cx="1496" cy="984"/>
          </a:xfrm>
        </p:grpSpPr>
        <p:pic>
          <p:nvPicPr>
            <p:cNvPr id="5345" name="Picture 32" descr="LATCA XET P37"/>
            <p:cNvPicPr preferRelativeResize="0">
              <a:picLocks noChangeAspect="1" noChangeArrowheads="1"/>
            </p:cNvPicPr>
            <p:nvPr/>
          </p:nvPicPr>
          <p:blipFill>
            <a:blip r:embed="rId3">
              <a:lum bright="2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81" b="3036"/>
            <a:stretch>
              <a:fillRect/>
            </a:stretch>
          </p:blipFill>
          <p:spPr bwMode="auto">
            <a:xfrm>
              <a:off x="2442" y="2104"/>
              <a:ext cx="1406" cy="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346" name="Group 59"/>
            <p:cNvGrpSpPr>
              <a:grpSpLocks/>
            </p:cNvGrpSpPr>
            <p:nvPr/>
          </p:nvGrpSpPr>
          <p:grpSpPr bwMode="auto">
            <a:xfrm>
              <a:off x="2356" y="2030"/>
              <a:ext cx="1496" cy="984"/>
              <a:chOff x="2302" y="964"/>
              <a:chExt cx="1496" cy="984"/>
            </a:xfrm>
          </p:grpSpPr>
          <p:sp>
            <p:nvSpPr>
              <p:cNvPr id="5347" name="Rectangle 60"/>
              <p:cNvSpPr>
                <a:spLocks noChangeArrowheads="1"/>
              </p:cNvSpPr>
              <p:nvPr/>
            </p:nvSpPr>
            <p:spPr bwMode="auto">
              <a:xfrm>
                <a:off x="2392" y="1041"/>
                <a:ext cx="1406" cy="907"/>
              </a:xfrm>
              <a:prstGeom prst="rect">
                <a:avLst/>
              </a:prstGeom>
              <a:noFill/>
              <a:ln w="12700">
                <a:solidFill>
                  <a:srgbClr val="FFFF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5348" name="Group 61"/>
              <p:cNvGrpSpPr>
                <a:grpSpLocks/>
              </p:cNvGrpSpPr>
              <p:nvPr/>
            </p:nvGrpSpPr>
            <p:grpSpPr bwMode="auto">
              <a:xfrm>
                <a:off x="2438" y="964"/>
                <a:ext cx="1340" cy="77"/>
                <a:chOff x="1164" y="641"/>
                <a:chExt cx="1564" cy="77"/>
              </a:xfrm>
            </p:grpSpPr>
            <p:sp>
              <p:nvSpPr>
                <p:cNvPr id="5358" name="Text Box 62"/>
                <p:cNvSpPr txBox="1">
                  <a:spLocks noChangeArrowheads="1"/>
                </p:cNvSpPr>
                <p:nvPr/>
              </p:nvSpPr>
              <p:spPr bwMode="auto">
                <a:xfrm>
                  <a:off x="1164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</a:t>
                  </a:r>
                </a:p>
              </p:txBody>
            </p:sp>
            <p:sp>
              <p:nvSpPr>
                <p:cNvPr id="5359" name="Text Box 63"/>
                <p:cNvSpPr txBox="1">
                  <a:spLocks noChangeArrowheads="1"/>
                </p:cNvSpPr>
                <p:nvPr/>
              </p:nvSpPr>
              <p:spPr bwMode="auto">
                <a:xfrm>
                  <a:off x="1299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2</a:t>
                  </a:r>
                </a:p>
              </p:txBody>
            </p:sp>
            <p:sp>
              <p:nvSpPr>
                <p:cNvPr id="5360" name="Text Box 64"/>
                <p:cNvSpPr txBox="1">
                  <a:spLocks noChangeArrowheads="1"/>
                </p:cNvSpPr>
                <p:nvPr/>
              </p:nvSpPr>
              <p:spPr bwMode="auto">
                <a:xfrm>
                  <a:off x="1437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3</a:t>
                  </a:r>
                </a:p>
              </p:txBody>
            </p:sp>
            <p:sp>
              <p:nvSpPr>
                <p:cNvPr id="5361" name="Text Box 65"/>
                <p:cNvSpPr txBox="1">
                  <a:spLocks noChangeArrowheads="1"/>
                </p:cNvSpPr>
                <p:nvPr/>
              </p:nvSpPr>
              <p:spPr bwMode="auto">
                <a:xfrm>
                  <a:off x="1571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4</a:t>
                  </a:r>
                </a:p>
              </p:txBody>
            </p:sp>
            <p:sp>
              <p:nvSpPr>
                <p:cNvPr id="5362" name="Text Box 66"/>
                <p:cNvSpPr txBox="1">
                  <a:spLocks noChangeArrowheads="1"/>
                </p:cNvSpPr>
                <p:nvPr/>
              </p:nvSpPr>
              <p:spPr bwMode="auto">
                <a:xfrm>
                  <a:off x="1708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5</a:t>
                  </a:r>
                </a:p>
              </p:txBody>
            </p:sp>
            <p:sp>
              <p:nvSpPr>
                <p:cNvPr id="5363" name="Text Box 67"/>
                <p:cNvSpPr txBox="1">
                  <a:spLocks noChangeArrowheads="1"/>
                </p:cNvSpPr>
                <p:nvPr/>
              </p:nvSpPr>
              <p:spPr bwMode="auto">
                <a:xfrm>
                  <a:off x="1843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6</a:t>
                  </a:r>
                </a:p>
              </p:txBody>
            </p:sp>
            <p:sp>
              <p:nvSpPr>
                <p:cNvPr id="5364" name="Text Box 68"/>
                <p:cNvSpPr txBox="1">
                  <a:spLocks noChangeArrowheads="1"/>
                </p:cNvSpPr>
                <p:nvPr/>
              </p:nvSpPr>
              <p:spPr bwMode="auto">
                <a:xfrm>
                  <a:off x="1983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7</a:t>
                  </a:r>
                </a:p>
              </p:txBody>
            </p:sp>
            <p:sp>
              <p:nvSpPr>
                <p:cNvPr id="5365" name="Text Box 69"/>
                <p:cNvSpPr txBox="1">
                  <a:spLocks noChangeArrowheads="1"/>
                </p:cNvSpPr>
                <p:nvPr/>
              </p:nvSpPr>
              <p:spPr bwMode="auto">
                <a:xfrm>
                  <a:off x="2120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8</a:t>
                  </a:r>
                </a:p>
              </p:txBody>
            </p:sp>
            <p:sp>
              <p:nvSpPr>
                <p:cNvPr id="5366" name="Text Box 70"/>
                <p:cNvSpPr txBox="1">
                  <a:spLocks noChangeArrowheads="1"/>
                </p:cNvSpPr>
                <p:nvPr/>
              </p:nvSpPr>
              <p:spPr bwMode="auto">
                <a:xfrm>
                  <a:off x="2255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9</a:t>
                  </a:r>
                </a:p>
              </p:txBody>
            </p:sp>
            <p:sp>
              <p:nvSpPr>
                <p:cNvPr id="5367" name="Text Box 71"/>
                <p:cNvSpPr txBox="1">
                  <a:spLocks noChangeArrowheads="1"/>
                </p:cNvSpPr>
                <p:nvPr/>
              </p:nvSpPr>
              <p:spPr bwMode="auto">
                <a:xfrm>
                  <a:off x="2371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10</a:t>
                  </a:r>
                </a:p>
              </p:txBody>
            </p:sp>
            <p:sp>
              <p:nvSpPr>
                <p:cNvPr id="5368" name="Text Box 72"/>
                <p:cNvSpPr txBox="1">
                  <a:spLocks noChangeArrowheads="1"/>
                </p:cNvSpPr>
                <p:nvPr/>
              </p:nvSpPr>
              <p:spPr bwMode="auto">
                <a:xfrm>
                  <a:off x="2507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11</a:t>
                  </a:r>
                </a:p>
              </p:txBody>
            </p:sp>
            <p:sp>
              <p:nvSpPr>
                <p:cNvPr id="5369" name="Text Box 73"/>
                <p:cNvSpPr txBox="1">
                  <a:spLocks noChangeArrowheads="1"/>
                </p:cNvSpPr>
                <p:nvPr/>
              </p:nvSpPr>
              <p:spPr bwMode="auto">
                <a:xfrm>
                  <a:off x="2644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12</a:t>
                  </a:r>
                </a:p>
              </p:txBody>
            </p:sp>
          </p:grpSp>
          <p:grpSp>
            <p:nvGrpSpPr>
              <p:cNvPr id="5349" name="Group 74"/>
              <p:cNvGrpSpPr>
                <a:grpSpLocks/>
              </p:cNvGrpSpPr>
              <p:nvPr/>
            </p:nvGrpSpPr>
            <p:grpSpPr bwMode="auto">
              <a:xfrm>
                <a:off x="2302" y="1041"/>
                <a:ext cx="64" cy="882"/>
                <a:chOff x="572" y="782"/>
                <a:chExt cx="64" cy="1644"/>
              </a:xfrm>
            </p:grpSpPr>
            <p:sp>
              <p:nvSpPr>
                <p:cNvPr id="5350" name="Text Box 75"/>
                <p:cNvSpPr txBox="1">
                  <a:spLocks noChangeArrowheads="1"/>
                </p:cNvSpPr>
                <p:nvPr/>
              </p:nvSpPr>
              <p:spPr bwMode="auto">
                <a:xfrm>
                  <a:off x="572" y="782"/>
                  <a:ext cx="64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A</a:t>
                  </a:r>
                </a:p>
              </p:txBody>
            </p:sp>
            <p:sp>
              <p:nvSpPr>
                <p:cNvPr id="5351" name="Text Box 76"/>
                <p:cNvSpPr txBox="1">
                  <a:spLocks noChangeArrowheads="1"/>
                </p:cNvSpPr>
                <p:nvPr/>
              </p:nvSpPr>
              <p:spPr bwMode="auto">
                <a:xfrm>
                  <a:off x="590" y="1026"/>
                  <a:ext cx="46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B</a:t>
                  </a:r>
                </a:p>
              </p:txBody>
            </p:sp>
            <p:sp>
              <p:nvSpPr>
                <p:cNvPr id="5352" name="Text Box 77"/>
                <p:cNvSpPr txBox="1">
                  <a:spLocks noChangeArrowheads="1"/>
                </p:cNvSpPr>
                <p:nvPr/>
              </p:nvSpPr>
              <p:spPr bwMode="auto">
                <a:xfrm>
                  <a:off x="590" y="1237"/>
                  <a:ext cx="46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C</a:t>
                  </a:r>
                </a:p>
              </p:txBody>
            </p:sp>
            <p:sp>
              <p:nvSpPr>
                <p:cNvPr id="5353" name="Text Box 78"/>
                <p:cNvSpPr txBox="1">
                  <a:spLocks noChangeArrowheads="1"/>
                </p:cNvSpPr>
                <p:nvPr/>
              </p:nvSpPr>
              <p:spPr bwMode="auto">
                <a:xfrm>
                  <a:off x="590" y="1442"/>
                  <a:ext cx="46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D</a:t>
                  </a:r>
                </a:p>
              </p:txBody>
            </p:sp>
            <p:sp>
              <p:nvSpPr>
                <p:cNvPr id="5354" name="Text Box 79"/>
                <p:cNvSpPr txBox="1">
                  <a:spLocks noChangeArrowheads="1"/>
                </p:cNvSpPr>
                <p:nvPr/>
              </p:nvSpPr>
              <p:spPr bwMode="auto">
                <a:xfrm>
                  <a:off x="593" y="1654"/>
                  <a:ext cx="43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E</a:t>
                  </a:r>
                </a:p>
              </p:txBody>
            </p:sp>
            <p:sp>
              <p:nvSpPr>
                <p:cNvPr id="5355" name="Text Box 80"/>
                <p:cNvSpPr txBox="1">
                  <a:spLocks noChangeArrowheads="1"/>
                </p:cNvSpPr>
                <p:nvPr/>
              </p:nvSpPr>
              <p:spPr bwMode="auto">
                <a:xfrm>
                  <a:off x="597" y="1863"/>
                  <a:ext cx="39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F</a:t>
                  </a:r>
                </a:p>
              </p:txBody>
            </p:sp>
            <p:sp>
              <p:nvSpPr>
                <p:cNvPr id="5356" name="Text Box 81"/>
                <p:cNvSpPr txBox="1">
                  <a:spLocks noChangeArrowheads="1"/>
                </p:cNvSpPr>
                <p:nvPr/>
              </p:nvSpPr>
              <p:spPr bwMode="auto">
                <a:xfrm>
                  <a:off x="586" y="2076"/>
                  <a:ext cx="50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G</a:t>
                  </a:r>
                </a:p>
              </p:txBody>
            </p:sp>
            <p:sp>
              <p:nvSpPr>
                <p:cNvPr id="5357" name="Text Box 82"/>
                <p:cNvSpPr txBox="1">
                  <a:spLocks noChangeArrowheads="1"/>
                </p:cNvSpPr>
                <p:nvPr/>
              </p:nvSpPr>
              <p:spPr bwMode="auto">
                <a:xfrm>
                  <a:off x="590" y="2282"/>
                  <a:ext cx="46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H</a:t>
                  </a:r>
                </a:p>
              </p:txBody>
            </p:sp>
          </p:grpSp>
        </p:grpSp>
      </p:grpSp>
      <p:grpSp>
        <p:nvGrpSpPr>
          <p:cNvPr id="5135" name="Group 294"/>
          <p:cNvGrpSpPr>
            <a:grpSpLocks/>
          </p:cNvGrpSpPr>
          <p:nvPr/>
        </p:nvGrpSpPr>
        <p:grpSpPr bwMode="auto">
          <a:xfrm>
            <a:off x="3141663" y="4829175"/>
            <a:ext cx="2376487" cy="1563688"/>
            <a:chOff x="2341" y="3010"/>
            <a:chExt cx="1497" cy="985"/>
          </a:xfrm>
        </p:grpSpPr>
        <p:pic>
          <p:nvPicPr>
            <p:cNvPr id="5320" name="Picture 33" descr="LATCA XET P38"/>
            <p:cNvPicPr preferRelativeResize="0">
              <a:picLocks noChangeAspect="1" noChangeArrowheads="1"/>
            </p:cNvPicPr>
            <p:nvPr/>
          </p:nvPicPr>
          <p:blipFill>
            <a:blip r:embed="rId4">
              <a:lum bright="3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61" b="1709"/>
            <a:stretch>
              <a:fillRect/>
            </a:stretch>
          </p:blipFill>
          <p:spPr bwMode="auto">
            <a:xfrm>
              <a:off x="2432" y="3084"/>
              <a:ext cx="1406" cy="9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321" name="Group 83"/>
            <p:cNvGrpSpPr>
              <a:grpSpLocks/>
            </p:cNvGrpSpPr>
            <p:nvPr/>
          </p:nvGrpSpPr>
          <p:grpSpPr bwMode="auto">
            <a:xfrm>
              <a:off x="2341" y="3010"/>
              <a:ext cx="1496" cy="984"/>
              <a:chOff x="2302" y="964"/>
              <a:chExt cx="1496" cy="984"/>
            </a:xfrm>
          </p:grpSpPr>
          <p:sp>
            <p:nvSpPr>
              <p:cNvPr id="5322" name="Rectangle 84"/>
              <p:cNvSpPr>
                <a:spLocks noChangeArrowheads="1"/>
              </p:cNvSpPr>
              <p:nvPr/>
            </p:nvSpPr>
            <p:spPr bwMode="auto">
              <a:xfrm>
                <a:off x="2392" y="1041"/>
                <a:ext cx="1406" cy="907"/>
              </a:xfrm>
              <a:prstGeom prst="rect">
                <a:avLst/>
              </a:prstGeom>
              <a:noFill/>
              <a:ln w="12700">
                <a:solidFill>
                  <a:srgbClr val="FFFF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5323" name="Group 85"/>
              <p:cNvGrpSpPr>
                <a:grpSpLocks/>
              </p:cNvGrpSpPr>
              <p:nvPr/>
            </p:nvGrpSpPr>
            <p:grpSpPr bwMode="auto">
              <a:xfrm>
                <a:off x="2438" y="964"/>
                <a:ext cx="1340" cy="77"/>
                <a:chOff x="1164" y="641"/>
                <a:chExt cx="1564" cy="77"/>
              </a:xfrm>
            </p:grpSpPr>
            <p:sp>
              <p:nvSpPr>
                <p:cNvPr id="5333" name="Text Box 86"/>
                <p:cNvSpPr txBox="1">
                  <a:spLocks noChangeArrowheads="1"/>
                </p:cNvSpPr>
                <p:nvPr/>
              </p:nvSpPr>
              <p:spPr bwMode="auto">
                <a:xfrm>
                  <a:off x="1164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</a:t>
                  </a:r>
                </a:p>
              </p:txBody>
            </p:sp>
            <p:sp>
              <p:nvSpPr>
                <p:cNvPr id="5334" name="Text Box 87"/>
                <p:cNvSpPr txBox="1">
                  <a:spLocks noChangeArrowheads="1"/>
                </p:cNvSpPr>
                <p:nvPr/>
              </p:nvSpPr>
              <p:spPr bwMode="auto">
                <a:xfrm>
                  <a:off x="1299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2</a:t>
                  </a:r>
                </a:p>
              </p:txBody>
            </p:sp>
            <p:sp>
              <p:nvSpPr>
                <p:cNvPr id="5335" name="Text Box 88"/>
                <p:cNvSpPr txBox="1">
                  <a:spLocks noChangeArrowheads="1"/>
                </p:cNvSpPr>
                <p:nvPr/>
              </p:nvSpPr>
              <p:spPr bwMode="auto">
                <a:xfrm>
                  <a:off x="1437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3</a:t>
                  </a:r>
                </a:p>
              </p:txBody>
            </p:sp>
            <p:sp>
              <p:nvSpPr>
                <p:cNvPr id="5336" name="Text Box 89"/>
                <p:cNvSpPr txBox="1">
                  <a:spLocks noChangeArrowheads="1"/>
                </p:cNvSpPr>
                <p:nvPr/>
              </p:nvSpPr>
              <p:spPr bwMode="auto">
                <a:xfrm>
                  <a:off x="1571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4</a:t>
                  </a:r>
                </a:p>
              </p:txBody>
            </p:sp>
            <p:sp>
              <p:nvSpPr>
                <p:cNvPr id="5337" name="Text Box 90"/>
                <p:cNvSpPr txBox="1">
                  <a:spLocks noChangeArrowheads="1"/>
                </p:cNvSpPr>
                <p:nvPr/>
              </p:nvSpPr>
              <p:spPr bwMode="auto">
                <a:xfrm>
                  <a:off x="1708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5</a:t>
                  </a:r>
                </a:p>
              </p:txBody>
            </p:sp>
            <p:sp>
              <p:nvSpPr>
                <p:cNvPr id="5338" name="Text Box 91"/>
                <p:cNvSpPr txBox="1">
                  <a:spLocks noChangeArrowheads="1"/>
                </p:cNvSpPr>
                <p:nvPr/>
              </p:nvSpPr>
              <p:spPr bwMode="auto">
                <a:xfrm>
                  <a:off x="1843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6</a:t>
                  </a:r>
                </a:p>
              </p:txBody>
            </p:sp>
            <p:sp>
              <p:nvSpPr>
                <p:cNvPr id="5339" name="Text Box 92"/>
                <p:cNvSpPr txBox="1">
                  <a:spLocks noChangeArrowheads="1"/>
                </p:cNvSpPr>
                <p:nvPr/>
              </p:nvSpPr>
              <p:spPr bwMode="auto">
                <a:xfrm>
                  <a:off x="1983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7</a:t>
                  </a:r>
                </a:p>
              </p:txBody>
            </p:sp>
            <p:sp>
              <p:nvSpPr>
                <p:cNvPr id="5340" name="Text Box 93"/>
                <p:cNvSpPr txBox="1">
                  <a:spLocks noChangeArrowheads="1"/>
                </p:cNvSpPr>
                <p:nvPr/>
              </p:nvSpPr>
              <p:spPr bwMode="auto">
                <a:xfrm>
                  <a:off x="2120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8</a:t>
                  </a:r>
                </a:p>
              </p:txBody>
            </p:sp>
            <p:sp>
              <p:nvSpPr>
                <p:cNvPr id="5341" name="Text Box 94"/>
                <p:cNvSpPr txBox="1">
                  <a:spLocks noChangeArrowheads="1"/>
                </p:cNvSpPr>
                <p:nvPr/>
              </p:nvSpPr>
              <p:spPr bwMode="auto">
                <a:xfrm>
                  <a:off x="2255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9</a:t>
                  </a:r>
                </a:p>
              </p:txBody>
            </p:sp>
            <p:sp>
              <p:nvSpPr>
                <p:cNvPr id="5342" name="Text Box 95"/>
                <p:cNvSpPr txBox="1">
                  <a:spLocks noChangeArrowheads="1"/>
                </p:cNvSpPr>
                <p:nvPr/>
              </p:nvSpPr>
              <p:spPr bwMode="auto">
                <a:xfrm>
                  <a:off x="2371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10</a:t>
                  </a:r>
                </a:p>
              </p:txBody>
            </p:sp>
            <p:sp>
              <p:nvSpPr>
                <p:cNvPr id="5343" name="Text Box 96"/>
                <p:cNvSpPr txBox="1">
                  <a:spLocks noChangeArrowheads="1"/>
                </p:cNvSpPr>
                <p:nvPr/>
              </p:nvSpPr>
              <p:spPr bwMode="auto">
                <a:xfrm>
                  <a:off x="2507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11</a:t>
                  </a:r>
                </a:p>
              </p:txBody>
            </p:sp>
            <p:sp>
              <p:nvSpPr>
                <p:cNvPr id="5344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2644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12</a:t>
                  </a:r>
                </a:p>
              </p:txBody>
            </p:sp>
          </p:grpSp>
          <p:grpSp>
            <p:nvGrpSpPr>
              <p:cNvPr id="5324" name="Group 98"/>
              <p:cNvGrpSpPr>
                <a:grpSpLocks/>
              </p:cNvGrpSpPr>
              <p:nvPr/>
            </p:nvGrpSpPr>
            <p:grpSpPr bwMode="auto">
              <a:xfrm>
                <a:off x="2302" y="1041"/>
                <a:ext cx="64" cy="882"/>
                <a:chOff x="572" y="782"/>
                <a:chExt cx="64" cy="1644"/>
              </a:xfrm>
            </p:grpSpPr>
            <p:sp>
              <p:nvSpPr>
                <p:cNvPr id="5325" name="Text Box 99"/>
                <p:cNvSpPr txBox="1">
                  <a:spLocks noChangeArrowheads="1"/>
                </p:cNvSpPr>
                <p:nvPr/>
              </p:nvSpPr>
              <p:spPr bwMode="auto">
                <a:xfrm>
                  <a:off x="572" y="782"/>
                  <a:ext cx="64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A</a:t>
                  </a:r>
                </a:p>
              </p:txBody>
            </p:sp>
            <p:sp>
              <p:nvSpPr>
                <p:cNvPr id="5326" name="Text Box 100"/>
                <p:cNvSpPr txBox="1">
                  <a:spLocks noChangeArrowheads="1"/>
                </p:cNvSpPr>
                <p:nvPr/>
              </p:nvSpPr>
              <p:spPr bwMode="auto">
                <a:xfrm>
                  <a:off x="590" y="1026"/>
                  <a:ext cx="46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B</a:t>
                  </a:r>
                </a:p>
              </p:txBody>
            </p:sp>
            <p:sp>
              <p:nvSpPr>
                <p:cNvPr id="5327" name="Text Box 101"/>
                <p:cNvSpPr txBox="1">
                  <a:spLocks noChangeArrowheads="1"/>
                </p:cNvSpPr>
                <p:nvPr/>
              </p:nvSpPr>
              <p:spPr bwMode="auto">
                <a:xfrm>
                  <a:off x="590" y="1237"/>
                  <a:ext cx="46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C</a:t>
                  </a:r>
                </a:p>
              </p:txBody>
            </p:sp>
            <p:sp>
              <p:nvSpPr>
                <p:cNvPr id="5328" name="Text Box 102"/>
                <p:cNvSpPr txBox="1">
                  <a:spLocks noChangeArrowheads="1"/>
                </p:cNvSpPr>
                <p:nvPr/>
              </p:nvSpPr>
              <p:spPr bwMode="auto">
                <a:xfrm>
                  <a:off x="590" y="1442"/>
                  <a:ext cx="46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D</a:t>
                  </a:r>
                </a:p>
              </p:txBody>
            </p:sp>
            <p:sp>
              <p:nvSpPr>
                <p:cNvPr id="5329" name="Text Box 103"/>
                <p:cNvSpPr txBox="1">
                  <a:spLocks noChangeArrowheads="1"/>
                </p:cNvSpPr>
                <p:nvPr/>
              </p:nvSpPr>
              <p:spPr bwMode="auto">
                <a:xfrm>
                  <a:off x="593" y="1654"/>
                  <a:ext cx="43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E</a:t>
                  </a:r>
                </a:p>
              </p:txBody>
            </p:sp>
            <p:sp>
              <p:nvSpPr>
                <p:cNvPr id="5330" name="Text Box 104"/>
                <p:cNvSpPr txBox="1">
                  <a:spLocks noChangeArrowheads="1"/>
                </p:cNvSpPr>
                <p:nvPr/>
              </p:nvSpPr>
              <p:spPr bwMode="auto">
                <a:xfrm>
                  <a:off x="597" y="1863"/>
                  <a:ext cx="39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F</a:t>
                  </a:r>
                </a:p>
              </p:txBody>
            </p:sp>
            <p:sp>
              <p:nvSpPr>
                <p:cNvPr id="5331" name="Text Box 105"/>
                <p:cNvSpPr txBox="1">
                  <a:spLocks noChangeArrowheads="1"/>
                </p:cNvSpPr>
                <p:nvPr/>
              </p:nvSpPr>
              <p:spPr bwMode="auto">
                <a:xfrm>
                  <a:off x="586" y="2076"/>
                  <a:ext cx="50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G</a:t>
                  </a:r>
                </a:p>
              </p:txBody>
            </p:sp>
            <p:sp>
              <p:nvSpPr>
                <p:cNvPr id="5332" name="Text Box 106"/>
                <p:cNvSpPr txBox="1">
                  <a:spLocks noChangeArrowheads="1"/>
                </p:cNvSpPr>
                <p:nvPr/>
              </p:nvSpPr>
              <p:spPr bwMode="auto">
                <a:xfrm>
                  <a:off x="590" y="2282"/>
                  <a:ext cx="46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H</a:t>
                  </a:r>
                </a:p>
              </p:txBody>
            </p:sp>
          </p:grpSp>
        </p:grpSp>
      </p:grpSp>
      <p:grpSp>
        <p:nvGrpSpPr>
          <p:cNvPr id="5136" name="Group 293"/>
          <p:cNvGrpSpPr>
            <a:grpSpLocks/>
          </p:cNvGrpSpPr>
          <p:nvPr/>
        </p:nvGrpSpPr>
        <p:grpSpPr bwMode="auto">
          <a:xfrm>
            <a:off x="3141663" y="6484938"/>
            <a:ext cx="2376487" cy="1563687"/>
            <a:chOff x="2296" y="4117"/>
            <a:chExt cx="1497" cy="985"/>
          </a:xfrm>
        </p:grpSpPr>
        <p:pic>
          <p:nvPicPr>
            <p:cNvPr id="5295" name="Picture 34" descr="LATCA XET P39"/>
            <p:cNvPicPr preferRelativeResize="0">
              <a:picLocks noChangeAspect="1" noChangeArrowheads="1"/>
            </p:cNvPicPr>
            <p:nvPr/>
          </p:nvPicPr>
          <p:blipFill>
            <a:blip r:embed="rId5">
              <a:lum bright="2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516" b="2202"/>
            <a:stretch>
              <a:fillRect/>
            </a:stretch>
          </p:blipFill>
          <p:spPr bwMode="auto">
            <a:xfrm>
              <a:off x="2387" y="4193"/>
              <a:ext cx="1406" cy="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296" name="Group 107"/>
            <p:cNvGrpSpPr>
              <a:grpSpLocks/>
            </p:cNvGrpSpPr>
            <p:nvPr/>
          </p:nvGrpSpPr>
          <p:grpSpPr bwMode="auto">
            <a:xfrm>
              <a:off x="2296" y="4117"/>
              <a:ext cx="1496" cy="984"/>
              <a:chOff x="2302" y="964"/>
              <a:chExt cx="1496" cy="984"/>
            </a:xfrm>
          </p:grpSpPr>
          <p:sp>
            <p:nvSpPr>
              <p:cNvPr id="5297" name="Rectangle 108"/>
              <p:cNvSpPr>
                <a:spLocks noChangeArrowheads="1"/>
              </p:cNvSpPr>
              <p:nvPr/>
            </p:nvSpPr>
            <p:spPr bwMode="auto">
              <a:xfrm>
                <a:off x="2392" y="1041"/>
                <a:ext cx="1406" cy="907"/>
              </a:xfrm>
              <a:prstGeom prst="rect">
                <a:avLst/>
              </a:prstGeom>
              <a:noFill/>
              <a:ln w="12700">
                <a:solidFill>
                  <a:srgbClr val="FFFF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5298" name="Group 109"/>
              <p:cNvGrpSpPr>
                <a:grpSpLocks/>
              </p:cNvGrpSpPr>
              <p:nvPr/>
            </p:nvGrpSpPr>
            <p:grpSpPr bwMode="auto">
              <a:xfrm>
                <a:off x="2438" y="964"/>
                <a:ext cx="1340" cy="77"/>
                <a:chOff x="1164" y="641"/>
                <a:chExt cx="1564" cy="77"/>
              </a:xfrm>
            </p:grpSpPr>
            <p:sp>
              <p:nvSpPr>
                <p:cNvPr id="5308" name="Text Box 110"/>
                <p:cNvSpPr txBox="1">
                  <a:spLocks noChangeArrowheads="1"/>
                </p:cNvSpPr>
                <p:nvPr/>
              </p:nvSpPr>
              <p:spPr bwMode="auto">
                <a:xfrm>
                  <a:off x="1164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</a:t>
                  </a:r>
                </a:p>
              </p:txBody>
            </p:sp>
            <p:sp>
              <p:nvSpPr>
                <p:cNvPr id="5309" name="Text Box 111"/>
                <p:cNvSpPr txBox="1">
                  <a:spLocks noChangeArrowheads="1"/>
                </p:cNvSpPr>
                <p:nvPr/>
              </p:nvSpPr>
              <p:spPr bwMode="auto">
                <a:xfrm>
                  <a:off x="1299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2</a:t>
                  </a:r>
                </a:p>
              </p:txBody>
            </p:sp>
            <p:sp>
              <p:nvSpPr>
                <p:cNvPr id="5310" name="Text Box 112"/>
                <p:cNvSpPr txBox="1">
                  <a:spLocks noChangeArrowheads="1"/>
                </p:cNvSpPr>
                <p:nvPr/>
              </p:nvSpPr>
              <p:spPr bwMode="auto">
                <a:xfrm>
                  <a:off x="1437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3</a:t>
                  </a:r>
                </a:p>
              </p:txBody>
            </p:sp>
            <p:sp>
              <p:nvSpPr>
                <p:cNvPr id="5311" name="Text Box 113"/>
                <p:cNvSpPr txBox="1">
                  <a:spLocks noChangeArrowheads="1"/>
                </p:cNvSpPr>
                <p:nvPr/>
              </p:nvSpPr>
              <p:spPr bwMode="auto">
                <a:xfrm>
                  <a:off x="1571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4</a:t>
                  </a:r>
                </a:p>
              </p:txBody>
            </p:sp>
            <p:sp>
              <p:nvSpPr>
                <p:cNvPr id="5312" name="Text Box 114"/>
                <p:cNvSpPr txBox="1">
                  <a:spLocks noChangeArrowheads="1"/>
                </p:cNvSpPr>
                <p:nvPr/>
              </p:nvSpPr>
              <p:spPr bwMode="auto">
                <a:xfrm>
                  <a:off x="1708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5</a:t>
                  </a:r>
                </a:p>
              </p:txBody>
            </p:sp>
            <p:sp>
              <p:nvSpPr>
                <p:cNvPr id="5313" name="Text Box 115"/>
                <p:cNvSpPr txBox="1">
                  <a:spLocks noChangeArrowheads="1"/>
                </p:cNvSpPr>
                <p:nvPr/>
              </p:nvSpPr>
              <p:spPr bwMode="auto">
                <a:xfrm>
                  <a:off x="1843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6</a:t>
                  </a:r>
                </a:p>
              </p:txBody>
            </p:sp>
            <p:sp>
              <p:nvSpPr>
                <p:cNvPr id="5314" name="Text Box 116"/>
                <p:cNvSpPr txBox="1">
                  <a:spLocks noChangeArrowheads="1"/>
                </p:cNvSpPr>
                <p:nvPr/>
              </p:nvSpPr>
              <p:spPr bwMode="auto">
                <a:xfrm>
                  <a:off x="1983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7</a:t>
                  </a:r>
                </a:p>
              </p:txBody>
            </p:sp>
            <p:sp>
              <p:nvSpPr>
                <p:cNvPr id="5315" name="Text Box 117"/>
                <p:cNvSpPr txBox="1">
                  <a:spLocks noChangeArrowheads="1"/>
                </p:cNvSpPr>
                <p:nvPr/>
              </p:nvSpPr>
              <p:spPr bwMode="auto">
                <a:xfrm>
                  <a:off x="2120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8</a:t>
                  </a:r>
                </a:p>
              </p:txBody>
            </p:sp>
            <p:sp>
              <p:nvSpPr>
                <p:cNvPr id="5316" name="Text Box 118"/>
                <p:cNvSpPr txBox="1">
                  <a:spLocks noChangeArrowheads="1"/>
                </p:cNvSpPr>
                <p:nvPr/>
              </p:nvSpPr>
              <p:spPr bwMode="auto">
                <a:xfrm>
                  <a:off x="2255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9</a:t>
                  </a:r>
                </a:p>
              </p:txBody>
            </p:sp>
            <p:sp>
              <p:nvSpPr>
                <p:cNvPr id="5317" name="Text Box 119"/>
                <p:cNvSpPr txBox="1">
                  <a:spLocks noChangeArrowheads="1"/>
                </p:cNvSpPr>
                <p:nvPr/>
              </p:nvSpPr>
              <p:spPr bwMode="auto">
                <a:xfrm>
                  <a:off x="2371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10</a:t>
                  </a:r>
                </a:p>
              </p:txBody>
            </p:sp>
            <p:sp>
              <p:nvSpPr>
                <p:cNvPr id="5318" name="Text Box 120"/>
                <p:cNvSpPr txBox="1">
                  <a:spLocks noChangeArrowheads="1"/>
                </p:cNvSpPr>
                <p:nvPr/>
              </p:nvSpPr>
              <p:spPr bwMode="auto">
                <a:xfrm>
                  <a:off x="2507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11</a:t>
                  </a:r>
                </a:p>
              </p:txBody>
            </p:sp>
            <p:sp>
              <p:nvSpPr>
                <p:cNvPr id="5319" name="Text Box 121"/>
                <p:cNvSpPr txBox="1">
                  <a:spLocks noChangeArrowheads="1"/>
                </p:cNvSpPr>
                <p:nvPr/>
              </p:nvSpPr>
              <p:spPr bwMode="auto">
                <a:xfrm>
                  <a:off x="2644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12</a:t>
                  </a:r>
                </a:p>
              </p:txBody>
            </p:sp>
          </p:grpSp>
          <p:grpSp>
            <p:nvGrpSpPr>
              <p:cNvPr id="5299" name="Group 122"/>
              <p:cNvGrpSpPr>
                <a:grpSpLocks/>
              </p:cNvGrpSpPr>
              <p:nvPr/>
            </p:nvGrpSpPr>
            <p:grpSpPr bwMode="auto">
              <a:xfrm>
                <a:off x="2302" y="1041"/>
                <a:ext cx="64" cy="882"/>
                <a:chOff x="572" y="782"/>
                <a:chExt cx="64" cy="1644"/>
              </a:xfrm>
            </p:grpSpPr>
            <p:sp>
              <p:nvSpPr>
                <p:cNvPr id="5300" name="Text Box 123"/>
                <p:cNvSpPr txBox="1">
                  <a:spLocks noChangeArrowheads="1"/>
                </p:cNvSpPr>
                <p:nvPr/>
              </p:nvSpPr>
              <p:spPr bwMode="auto">
                <a:xfrm>
                  <a:off x="572" y="782"/>
                  <a:ext cx="64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A</a:t>
                  </a:r>
                </a:p>
              </p:txBody>
            </p:sp>
            <p:sp>
              <p:nvSpPr>
                <p:cNvPr id="5301" name="Text Box 124"/>
                <p:cNvSpPr txBox="1">
                  <a:spLocks noChangeArrowheads="1"/>
                </p:cNvSpPr>
                <p:nvPr/>
              </p:nvSpPr>
              <p:spPr bwMode="auto">
                <a:xfrm>
                  <a:off x="590" y="1026"/>
                  <a:ext cx="46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B</a:t>
                  </a:r>
                </a:p>
              </p:txBody>
            </p:sp>
            <p:sp>
              <p:nvSpPr>
                <p:cNvPr id="5302" name="Text Box 125"/>
                <p:cNvSpPr txBox="1">
                  <a:spLocks noChangeArrowheads="1"/>
                </p:cNvSpPr>
                <p:nvPr/>
              </p:nvSpPr>
              <p:spPr bwMode="auto">
                <a:xfrm>
                  <a:off x="590" y="1237"/>
                  <a:ext cx="46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C</a:t>
                  </a:r>
                </a:p>
              </p:txBody>
            </p:sp>
            <p:sp>
              <p:nvSpPr>
                <p:cNvPr id="5303" name="Text Box 126"/>
                <p:cNvSpPr txBox="1">
                  <a:spLocks noChangeArrowheads="1"/>
                </p:cNvSpPr>
                <p:nvPr/>
              </p:nvSpPr>
              <p:spPr bwMode="auto">
                <a:xfrm>
                  <a:off x="590" y="1442"/>
                  <a:ext cx="46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D</a:t>
                  </a:r>
                </a:p>
              </p:txBody>
            </p:sp>
            <p:sp>
              <p:nvSpPr>
                <p:cNvPr id="5304" name="Text Box 127"/>
                <p:cNvSpPr txBox="1">
                  <a:spLocks noChangeArrowheads="1"/>
                </p:cNvSpPr>
                <p:nvPr/>
              </p:nvSpPr>
              <p:spPr bwMode="auto">
                <a:xfrm>
                  <a:off x="593" y="1654"/>
                  <a:ext cx="43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E</a:t>
                  </a:r>
                </a:p>
              </p:txBody>
            </p:sp>
            <p:sp>
              <p:nvSpPr>
                <p:cNvPr id="5305" name="Text Box 128"/>
                <p:cNvSpPr txBox="1">
                  <a:spLocks noChangeArrowheads="1"/>
                </p:cNvSpPr>
                <p:nvPr/>
              </p:nvSpPr>
              <p:spPr bwMode="auto">
                <a:xfrm>
                  <a:off x="597" y="1863"/>
                  <a:ext cx="39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F</a:t>
                  </a:r>
                </a:p>
              </p:txBody>
            </p:sp>
            <p:sp>
              <p:nvSpPr>
                <p:cNvPr id="5306" name="Text Box 129"/>
                <p:cNvSpPr txBox="1">
                  <a:spLocks noChangeArrowheads="1"/>
                </p:cNvSpPr>
                <p:nvPr/>
              </p:nvSpPr>
              <p:spPr bwMode="auto">
                <a:xfrm>
                  <a:off x="586" y="2076"/>
                  <a:ext cx="50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G</a:t>
                  </a:r>
                </a:p>
              </p:txBody>
            </p:sp>
            <p:sp>
              <p:nvSpPr>
                <p:cNvPr id="5307" name="Text Box 130"/>
                <p:cNvSpPr txBox="1">
                  <a:spLocks noChangeArrowheads="1"/>
                </p:cNvSpPr>
                <p:nvPr/>
              </p:nvSpPr>
              <p:spPr bwMode="auto">
                <a:xfrm>
                  <a:off x="590" y="2282"/>
                  <a:ext cx="46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H</a:t>
                  </a:r>
                </a:p>
              </p:txBody>
            </p:sp>
          </p:grpSp>
        </p:grpSp>
      </p:grpSp>
      <p:grpSp>
        <p:nvGrpSpPr>
          <p:cNvPr id="5137" name="Group 292"/>
          <p:cNvGrpSpPr>
            <a:grpSpLocks/>
          </p:cNvGrpSpPr>
          <p:nvPr/>
        </p:nvGrpSpPr>
        <p:grpSpPr bwMode="auto">
          <a:xfrm>
            <a:off x="3141663" y="8140700"/>
            <a:ext cx="2378075" cy="1565275"/>
            <a:chOff x="2305" y="5137"/>
            <a:chExt cx="1498" cy="986"/>
          </a:xfrm>
        </p:grpSpPr>
        <p:pic>
          <p:nvPicPr>
            <p:cNvPr id="5270" name="Picture 25" descr="LATCA XET P40"/>
            <p:cNvPicPr preferRelativeResize="0">
              <a:picLocks noChangeAspect="1" noChangeArrowheads="1"/>
            </p:cNvPicPr>
            <p:nvPr/>
          </p:nvPicPr>
          <p:blipFill>
            <a:blip r:embed="rId6">
              <a:lum bright="3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16" b="2492"/>
            <a:stretch>
              <a:fillRect/>
            </a:stretch>
          </p:blipFill>
          <p:spPr bwMode="auto">
            <a:xfrm>
              <a:off x="2397" y="5214"/>
              <a:ext cx="1406" cy="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271" name="Group 131"/>
            <p:cNvGrpSpPr>
              <a:grpSpLocks/>
            </p:cNvGrpSpPr>
            <p:nvPr/>
          </p:nvGrpSpPr>
          <p:grpSpPr bwMode="auto">
            <a:xfrm>
              <a:off x="2305" y="5137"/>
              <a:ext cx="1496" cy="984"/>
              <a:chOff x="2302" y="964"/>
              <a:chExt cx="1496" cy="984"/>
            </a:xfrm>
          </p:grpSpPr>
          <p:sp>
            <p:nvSpPr>
              <p:cNvPr id="5272" name="Rectangle 132"/>
              <p:cNvSpPr>
                <a:spLocks noChangeArrowheads="1"/>
              </p:cNvSpPr>
              <p:nvPr/>
            </p:nvSpPr>
            <p:spPr bwMode="auto">
              <a:xfrm>
                <a:off x="2392" y="1041"/>
                <a:ext cx="1406" cy="907"/>
              </a:xfrm>
              <a:prstGeom prst="rect">
                <a:avLst/>
              </a:prstGeom>
              <a:noFill/>
              <a:ln w="12700">
                <a:solidFill>
                  <a:srgbClr val="FFFF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5273" name="Group 133"/>
              <p:cNvGrpSpPr>
                <a:grpSpLocks/>
              </p:cNvGrpSpPr>
              <p:nvPr/>
            </p:nvGrpSpPr>
            <p:grpSpPr bwMode="auto">
              <a:xfrm>
                <a:off x="2438" y="964"/>
                <a:ext cx="1340" cy="77"/>
                <a:chOff x="1164" y="641"/>
                <a:chExt cx="1564" cy="77"/>
              </a:xfrm>
            </p:grpSpPr>
            <p:sp>
              <p:nvSpPr>
                <p:cNvPr id="5283" name="Text Box 134"/>
                <p:cNvSpPr txBox="1">
                  <a:spLocks noChangeArrowheads="1"/>
                </p:cNvSpPr>
                <p:nvPr/>
              </p:nvSpPr>
              <p:spPr bwMode="auto">
                <a:xfrm>
                  <a:off x="1164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</a:t>
                  </a:r>
                </a:p>
              </p:txBody>
            </p:sp>
            <p:sp>
              <p:nvSpPr>
                <p:cNvPr id="5284" name="Text Box 135"/>
                <p:cNvSpPr txBox="1">
                  <a:spLocks noChangeArrowheads="1"/>
                </p:cNvSpPr>
                <p:nvPr/>
              </p:nvSpPr>
              <p:spPr bwMode="auto">
                <a:xfrm>
                  <a:off x="1299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2</a:t>
                  </a:r>
                </a:p>
              </p:txBody>
            </p:sp>
            <p:sp>
              <p:nvSpPr>
                <p:cNvPr id="5285" name="Text Box 136"/>
                <p:cNvSpPr txBox="1">
                  <a:spLocks noChangeArrowheads="1"/>
                </p:cNvSpPr>
                <p:nvPr/>
              </p:nvSpPr>
              <p:spPr bwMode="auto">
                <a:xfrm>
                  <a:off x="1437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3</a:t>
                  </a:r>
                </a:p>
              </p:txBody>
            </p:sp>
            <p:sp>
              <p:nvSpPr>
                <p:cNvPr id="5286" name="Text Box 137"/>
                <p:cNvSpPr txBox="1">
                  <a:spLocks noChangeArrowheads="1"/>
                </p:cNvSpPr>
                <p:nvPr/>
              </p:nvSpPr>
              <p:spPr bwMode="auto">
                <a:xfrm>
                  <a:off x="1571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4</a:t>
                  </a:r>
                </a:p>
              </p:txBody>
            </p:sp>
            <p:sp>
              <p:nvSpPr>
                <p:cNvPr id="5287" name="Text Box 138"/>
                <p:cNvSpPr txBox="1">
                  <a:spLocks noChangeArrowheads="1"/>
                </p:cNvSpPr>
                <p:nvPr/>
              </p:nvSpPr>
              <p:spPr bwMode="auto">
                <a:xfrm>
                  <a:off x="1708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5</a:t>
                  </a:r>
                </a:p>
              </p:txBody>
            </p:sp>
            <p:sp>
              <p:nvSpPr>
                <p:cNvPr id="5288" name="Text Box 139"/>
                <p:cNvSpPr txBox="1">
                  <a:spLocks noChangeArrowheads="1"/>
                </p:cNvSpPr>
                <p:nvPr/>
              </p:nvSpPr>
              <p:spPr bwMode="auto">
                <a:xfrm>
                  <a:off x="1843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6</a:t>
                  </a:r>
                </a:p>
              </p:txBody>
            </p:sp>
            <p:sp>
              <p:nvSpPr>
                <p:cNvPr id="5289" name="Text Box 140"/>
                <p:cNvSpPr txBox="1">
                  <a:spLocks noChangeArrowheads="1"/>
                </p:cNvSpPr>
                <p:nvPr/>
              </p:nvSpPr>
              <p:spPr bwMode="auto">
                <a:xfrm>
                  <a:off x="1983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7</a:t>
                  </a:r>
                </a:p>
              </p:txBody>
            </p:sp>
            <p:sp>
              <p:nvSpPr>
                <p:cNvPr id="5290" name="Text Box 141"/>
                <p:cNvSpPr txBox="1">
                  <a:spLocks noChangeArrowheads="1"/>
                </p:cNvSpPr>
                <p:nvPr/>
              </p:nvSpPr>
              <p:spPr bwMode="auto">
                <a:xfrm>
                  <a:off x="2120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8</a:t>
                  </a:r>
                </a:p>
              </p:txBody>
            </p:sp>
            <p:sp>
              <p:nvSpPr>
                <p:cNvPr id="5291" name="Text Box 142"/>
                <p:cNvSpPr txBox="1">
                  <a:spLocks noChangeArrowheads="1"/>
                </p:cNvSpPr>
                <p:nvPr/>
              </p:nvSpPr>
              <p:spPr bwMode="auto">
                <a:xfrm>
                  <a:off x="2255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9</a:t>
                  </a:r>
                </a:p>
              </p:txBody>
            </p:sp>
            <p:sp>
              <p:nvSpPr>
                <p:cNvPr id="5292" name="Text Box 143"/>
                <p:cNvSpPr txBox="1">
                  <a:spLocks noChangeArrowheads="1"/>
                </p:cNvSpPr>
                <p:nvPr/>
              </p:nvSpPr>
              <p:spPr bwMode="auto">
                <a:xfrm>
                  <a:off x="2371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10</a:t>
                  </a:r>
                </a:p>
              </p:txBody>
            </p:sp>
            <p:sp>
              <p:nvSpPr>
                <p:cNvPr id="5293" name="Text Box 144"/>
                <p:cNvSpPr txBox="1">
                  <a:spLocks noChangeArrowheads="1"/>
                </p:cNvSpPr>
                <p:nvPr/>
              </p:nvSpPr>
              <p:spPr bwMode="auto">
                <a:xfrm>
                  <a:off x="2507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11</a:t>
                  </a:r>
                </a:p>
              </p:txBody>
            </p:sp>
            <p:sp>
              <p:nvSpPr>
                <p:cNvPr id="5294" name="Text Box 145"/>
                <p:cNvSpPr txBox="1">
                  <a:spLocks noChangeArrowheads="1"/>
                </p:cNvSpPr>
                <p:nvPr/>
              </p:nvSpPr>
              <p:spPr bwMode="auto">
                <a:xfrm>
                  <a:off x="2644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12</a:t>
                  </a:r>
                </a:p>
              </p:txBody>
            </p:sp>
          </p:grpSp>
          <p:grpSp>
            <p:nvGrpSpPr>
              <p:cNvPr id="5274" name="Group 146"/>
              <p:cNvGrpSpPr>
                <a:grpSpLocks/>
              </p:cNvGrpSpPr>
              <p:nvPr/>
            </p:nvGrpSpPr>
            <p:grpSpPr bwMode="auto">
              <a:xfrm>
                <a:off x="2302" y="1041"/>
                <a:ext cx="64" cy="882"/>
                <a:chOff x="572" y="782"/>
                <a:chExt cx="64" cy="1644"/>
              </a:xfrm>
            </p:grpSpPr>
            <p:sp>
              <p:nvSpPr>
                <p:cNvPr id="5275" name="Text Box 147"/>
                <p:cNvSpPr txBox="1">
                  <a:spLocks noChangeArrowheads="1"/>
                </p:cNvSpPr>
                <p:nvPr/>
              </p:nvSpPr>
              <p:spPr bwMode="auto">
                <a:xfrm>
                  <a:off x="572" y="782"/>
                  <a:ext cx="64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A</a:t>
                  </a:r>
                </a:p>
              </p:txBody>
            </p:sp>
            <p:sp>
              <p:nvSpPr>
                <p:cNvPr id="5276" name="Text Box 148"/>
                <p:cNvSpPr txBox="1">
                  <a:spLocks noChangeArrowheads="1"/>
                </p:cNvSpPr>
                <p:nvPr/>
              </p:nvSpPr>
              <p:spPr bwMode="auto">
                <a:xfrm>
                  <a:off x="590" y="1026"/>
                  <a:ext cx="46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B</a:t>
                  </a:r>
                </a:p>
              </p:txBody>
            </p:sp>
            <p:sp>
              <p:nvSpPr>
                <p:cNvPr id="5277" name="Text Box 149"/>
                <p:cNvSpPr txBox="1">
                  <a:spLocks noChangeArrowheads="1"/>
                </p:cNvSpPr>
                <p:nvPr/>
              </p:nvSpPr>
              <p:spPr bwMode="auto">
                <a:xfrm>
                  <a:off x="590" y="1237"/>
                  <a:ext cx="46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C</a:t>
                  </a:r>
                </a:p>
              </p:txBody>
            </p:sp>
            <p:sp>
              <p:nvSpPr>
                <p:cNvPr id="5278" name="Text Box 150"/>
                <p:cNvSpPr txBox="1">
                  <a:spLocks noChangeArrowheads="1"/>
                </p:cNvSpPr>
                <p:nvPr/>
              </p:nvSpPr>
              <p:spPr bwMode="auto">
                <a:xfrm>
                  <a:off x="590" y="1442"/>
                  <a:ext cx="46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D</a:t>
                  </a:r>
                </a:p>
              </p:txBody>
            </p:sp>
            <p:sp>
              <p:nvSpPr>
                <p:cNvPr id="5279" name="Text Box 151"/>
                <p:cNvSpPr txBox="1">
                  <a:spLocks noChangeArrowheads="1"/>
                </p:cNvSpPr>
                <p:nvPr/>
              </p:nvSpPr>
              <p:spPr bwMode="auto">
                <a:xfrm>
                  <a:off x="593" y="1654"/>
                  <a:ext cx="43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E</a:t>
                  </a:r>
                </a:p>
              </p:txBody>
            </p:sp>
            <p:sp>
              <p:nvSpPr>
                <p:cNvPr id="5280" name="Text Box 152"/>
                <p:cNvSpPr txBox="1">
                  <a:spLocks noChangeArrowheads="1"/>
                </p:cNvSpPr>
                <p:nvPr/>
              </p:nvSpPr>
              <p:spPr bwMode="auto">
                <a:xfrm>
                  <a:off x="597" y="1863"/>
                  <a:ext cx="39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F</a:t>
                  </a:r>
                </a:p>
              </p:txBody>
            </p:sp>
            <p:sp>
              <p:nvSpPr>
                <p:cNvPr id="5281" name="Text Box 153"/>
                <p:cNvSpPr txBox="1">
                  <a:spLocks noChangeArrowheads="1"/>
                </p:cNvSpPr>
                <p:nvPr/>
              </p:nvSpPr>
              <p:spPr bwMode="auto">
                <a:xfrm>
                  <a:off x="586" y="2076"/>
                  <a:ext cx="50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G</a:t>
                  </a:r>
                </a:p>
              </p:txBody>
            </p:sp>
            <p:sp>
              <p:nvSpPr>
                <p:cNvPr id="5282" name="Text Box 154"/>
                <p:cNvSpPr txBox="1">
                  <a:spLocks noChangeArrowheads="1"/>
                </p:cNvSpPr>
                <p:nvPr/>
              </p:nvSpPr>
              <p:spPr bwMode="auto">
                <a:xfrm>
                  <a:off x="590" y="2282"/>
                  <a:ext cx="46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H</a:t>
                  </a:r>
                </a:p>
              </p:txBody>
            </p:sp>
          </p:grpSp>
        </p:grpSp>
      </p:grpSp>
      <p:grpSp>
        <p:nvGrpSpPr>
          <p:cNvPr id="5138" name="Group 291"/>
          <p:cNvGrpSpPr>
            <a:grpSpLocks/>
          </p:cNvGrpSpPr>
          <p:nvPr/>
        </p:nvGrpSpPr>
        <p:grpSpPr bwMode="auto">
          <a:xfrm>
            <a:off x="477838" y="8142288"/>
            <a:ext cx="2374900" cy="1563687"/>
            <a:chOff x="310" y="5158"/>
            <a:chExt cx="1496" cy="985"/>
          </a:xfrm>
        </p:grpSpPr>
        <p:pic>
          <p:nvPicPr>
            <p:cNvPr id="5245" name="Picture 30" descr="LATCA XET P35"/>
            <p:cNvPicPr preferRelativeResize="0">
              <a:picLocks noChangeAspect="1" noChangeArrowheads="1"/>
            </p:cNvPicPr>
            <p:nvPr/>
          </p:nvPicPr>
          <p:blipFill>
            <a:blip r:embed="rId7">
              <a:lum bright="2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65" b="845"/>
            <a:stretch>
              <a:fillRect/>
            </a:stretch>
          </p:blipFill>
          <p:spPr bwMode="auto">
            <a:xfrm>
              <a:off x="399" y="5234"/>
              <a:ext cx="1406" cy="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246" name="Group 155"/>
            <p:cNvGrpSpPr>
              <a:grpSpLocks/>
            </p:cNvGrpSpPr>
            <p:nvPr/>
          </p:nvGrpSpPr>
          <p:grpSpPr bwMode="auto">
            <a:xfrm>
              <a:off x="310" y="5158"/>
              <a:ext cx="1496" cy="984"/>
              <a:chOff x="2302" y="964"/>
              <a:chExt cx="1496" cy="984"/>
            </a:xfrm>
          </p:grpSpPr>
          <p:sp>
            <p:nvSpPr>
              <p:cNvPr id="5247" name="Rectangle 156"/>
              <p:cNvSpPr>
                <a:spLocks noChangeArrowheads="1"/>
              </p:cNvSpPr>
              <p:nvPr/>
            </p:nvSpPr>
            <p:spPr bwMode="auto">
              <a:xfrm>
                <a:off x="2392" y="1041"/>
                <a:ext cx="1406" cy="907"/>
              </a:xfrm>
              <a:prstGeom prst="rect">
                <a:avLst/>
              </a:prstGeom>
              <a:noFill/>
              <a:ln w="12700">
                <a:solidFill>
                  <a:srgbClr val="FFFF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5248" name="Group 157"/>
              <p:cNvGrpSpPr>
                <a:grpSpLocks/>
              </p:cNvGrpSpPr>
              <p:nvPr/>
            </p:nvGrpSpPr>
            <p:grpSpPr bwMode="auto">
              <a:xfrm>
                <a:off x="2438" y="964"/>
                <a:ext cx="1340" cy="77"/>
                <a:chOff x="1164" y="641"/>
                <a:chExt cx="1564" cy="77"/>
              </a:xfrm>
            </p:grpSpPr>
            <p:sp>
              <p:nvSpPr>
                <p:cNvPr id="5258" name="Text Box 158"/>
                <p:cNvSpPr txBox="1">
                  <a:spLocks noChangeArrowheads="1"/>
                </p:cNvSpPr>
                <p:nvPr/>
              </p:nvSpPr>
              <p:spPr bwMode="auto">
                <a:xfrm>
                  <a:off x="1164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</a:t>
                  </a:r>
                </a:p>
              </p:txBody>
            </p:sp>
            <p:sp>
              <p:nvSpPr>
                <p:cNvPr id="5259" name="Text Box 159"/>
                <p:cNvSpPr txBox="1">
                  <a:spLocks noChangeArrowheads="1"/>
                </p:cNvSpPr>
                <p:nvPr/>
              </p:nvSpPr>
              <p:spPr bwMode="auto">
                <a:xfrm>
                  <a:off x="1299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2</a:t>
                  </a:r>
                </a:p>
              </p:txBody>
            </p:sp>
            <p:sp>
              <p:nvSpPr>
                <p:cNvPr id="5260" name="Text Box 160"/>
                <p:cNvSpPr txBox="1">
                  <a:spLocks noChangeArrowheads="1"/>
                </p:cNvSpPr>
                <p:nvPr/>
              </p:nvSpPr>
              <p:spPr bwMode="auto">
                <a:xfrm>
                  <a:off x="1437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3</a:t>
                  </a:r>
                </a:p>
              </p:txBody>
            </p:sp>
            <p:sp>
              <p:nvSpPr>
                <p:cNvPr id="5261" name="Text Box 161"/>
                <p:cNvSpPr txBox="1">
                  <a:spLocks noChangeArrowheads="1"/>
                </p:cNvSpPr>
                <p:nvPr/>
              </p:nvSpPr>
              <p:spPr bwMode="auto">
                <a:xfrm>
                  <a:off x="1571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4</a:t>
                  </a:r>
                </a:p>
              </p:txBody>
            </p:sp>
            <p:sp>
              <p:nvSpPr>
                <p:cNvPr id="5262" name="Text Box 162"/>
                <p:cNvSpPr txBox="1">
                  <a:spLocks noChangeArrowheads="1"/>
                </p:cNvSpPr>
                <p:nvPr/>
              </p:nvSpPr>
              <p:spPr bwMode="auto">
                <a:xfrm>
                  <a:off x="1708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5</a:t>
                  </a:r>
                </a:p>
              </p:txBody>
            </p:sp>
            <p:sp>
              <p:nvSpPr>
                <p:cNvPr id="5263" name="Text Box 163"/>
                <p:cNvSpPr txBox="1">
                  <a:spLocks noChangeArrowheads="1"/>
                </p:cNvSpPr>
                <p:nvPr/>
              </p:nvSpPr>
              <p:spPr bwMode="auto">
                <a:xfrm>
                  <a:off x="1843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6</a:t>
                  </a:r>
                </a:p>
              </p:txBody>
            </p:sp>
            <p:sp>
              <p:nvSpPr>
                <p:cNvPr id="5264" name="Text Box 164"/>
                <p:cNvSpPr txBox="1">
                  <a:spLocks noChangeArrowheads="1"/>
                </p:cNvSpPr>
                <p:nvPr/>
              </p:nvSpPr>
              <p:spPr bwMode="auto">
                <a:xfrm>
                  <a:off x="1983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7</a:t>
                  </a:r>
                </a:p>
              </p:txBody>
            </p:sp>
            <p:sp>
              <p:nvSpPr>
                <p:cNvPr id="5265" name="Text Box 165"/>
                <p:cNvSpPr txBox="1">
                  <a:spLocks noChangeArrowheads="1"/>
                </p:cNvSpPr>
                <p:nvPr/>
              </p:nvSpPr>
              <p:spPr bwMode="auto">
                <a:xfrm>
                  <a:off x="2120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8</a:t>
                  </a:r>
                </a:p>
              </p:txBody>
            </p:sp>
            <p:sp>
              <p:nvSpPr>
                <p:cNvPr id="5266" name="Text Box 166"/>
                <p:cNvSpPr txBox="1">
                  <a:spLocks noChangeArrowheads="1"/>
                </p:cNvSpPr>
                <p:nvPr/>
              </p:nvSpPr>
              <p:spPr bwMode="auto">
                <a:xfrm>
                  <a:off x="2255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9</a:t>
                  </a:r>
                </a:p>
              </p:txBody>
            </p:sp>
            <p:sp>
              <p:nvSpPr>
                <p:cNvPr id="5267" name="Text Box 167"/>
                <p:cNvSpPr txBox="1">
                  <a:spLocks noChangeArrowheads="1"/>
                </p:cNvSpPr>
                <p:nvPr/>
              </p:nvSpPr>
              <p:spPr bwMode="auto">
                <a:xfrm>
                  <a:off x="2371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10</a:t>
                  </a:r>
                </a:p>
              </p:txBody>
            </p:sp>
            <p:sp>
              <p:nvSpPr>
                <p:cNvPr id="5268" name="Text Box 168"/>
                <p:cNvSpPr txBox="1">
                  <a:spLocks noChangeArrowheads="1"/>
                </p:cNvSpPr>
                <p:nvPr/>
              </p:nvSpPr>
              <p:spPr bwMode="auto">
                <a:xfrm>
                  <a:off x="2507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11</a:t>
                  </a:r>
                </a:p>
              </p:txBody>
            </p:sp>
            <p:sp>
              <p:nvSpPr>
                <p:cNvPr id="5269" name="Text Box 169"/>
                <p:cNvSpPr txBox="1">
                  <a:spLocks noChangeArrowheads="1"/>
                </p:cNvSpPr>
                <p:nvPr/>
              </p:nvSpPr>
              <p:spPr bwMode="auto">
                <a:xfrm>
                  <a:off x="2644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12</a:t>
                  </a:r>
                </a:p>
              </p:txBody>
            </p:sp>
          </p:grpSp>
          <p:grpSp>
            <p:nvGrpSpPr>
              <p:cNvPr id="5249" name="Group 170"/>
              <p:cNvGrpSpPr>
                <a:grpSpLocks/>
              </p:cNvGrpSpPr>
              <p:nvPr/>
            </p:nvGrpSpPr>
            <p:grpSpPr bwMode="auto">
              <a:xfrm>
                <a:off x="2302" y="1041"/>
                <a:ext cx="64" cy="882"/>
                <a:chOff x="572" y="782"/>
                <a:chExt cx="64" cy="1644"/>
              </a:xfrm>
            </p:grpSpPr>
            <p:sp>
              <p:nvSpPr>
                <p:cNvPr id="5250" name="Text Box 171"/>
                <p:cNvSpPr txBox="1">
                  <a:spLocks noChangeArrowheads="1"/>
                </p:cNvSpPr>
                <p:nvPr/>
              </p:nvSpPr>
              <p:spPr bwMode="auto">
                <a:xfrm>
                  <a:off x="572" y="782"/>
                  <a:ext cx="64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A</a:t>
                  </a:r>
                </a:p>
              </p:txBody>
            </p:sp>
            <p:sp>
              <p:nvSpPr>
                <p:cNvPr id="5251" name="Text Box 172"/>
                <p:cNvSpPr txBox="1">
                  <a:spLocks noChangeArrowheads="1"/>
                </p:cNvSpPr>
                <p:nvPr/>
              </p:nvSpPr>
              <p:spPr bwMode="auto">
                <a:xfrm>
                  <a:off x="590" y="1026"/>
                  <a:ext cx="46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B</a:t>
                  </a:r>
                </a:p>
              </p:txBody>
            </p:sp>
            <p:sp>
              <p:nvSpPr>
                <p:cNvPr id="5252" name="Text Box 173"/>
                <p:cNvSpPr txBox="1">
                  <a:spLocks noChangeArrowheads="1"/>
                </p:cNvSpPr>
                <p:nvPr/>
              </p:nvSpPr>
              <p:spPr bwMode="auto">
                <a:xfrm>
                  <a:off x="590" y="1237"/>
                  <a:ext cx="46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C</a:t>
                  </a:r>
                </a:p>
              </p:txBody>
            </p:sp>
            <p:sp>
              <p:nvSpPr>
                <p:cNvPr id="5253" name="Text Box 174"/>
                <p:cNvSpPr txBox="1">
                  <a:spLocks noChangeArrowheads="1"/>
                </p:cNvSpPr>
                <p:nvPr/>
              </p:nvSpPr>
              <p:spPr bwMode="auto">
                <a:xfrm>
                  <a:off x="590" y="1442"/>
                  <a:ext cx="46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D</a:t>
                  </a:r>
                </a:p>
              </p:txBody>
            </p:sp>
            <p:sp>
              <p:nvSpPr>
                <p:cNvPr id="5254" name="Text Box 175"/>
                <p:cNvSpPr txBox="1">
                  <a:spLocks noChangeArrowheads="1"/>
                </p:cNvSpPr>
                <p:nvPr/>
              </p:nvSpPr>
              <p:spPr bwMode="auto">
                <a:xfrm>
                  <a:off x="593" y="1654"/>
                  <a:ext cx="43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E</a:t>
                  </a:r>
                </a:p>
              </p:txBody>
            </p:sp>
            <p:sp>
              <p:nvSpPr>
                <p:cNvPr id="5255" name="Text Box 176"/>
                <p:cNvSpPr txBox="1">
                  <a:spLocks noChangeArrowheads="1"/>
                </p:cNvSpPr>
                <p:nvPr/>
              </p:nvSpPr>
              <p:spPr bwMode="auto">
                <a:xfrm>
                  <a:off x="597" y="1863"/>
                  <a:ext cx="39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F</a:t>
                  </a:r>
                </a:p>
              </p:txBody>
            </p:sp>
            <p:sp>
              <p:nvSpPr>
                <p:cNvPr id="5256" name="Text Box 177"/>
                <p:cNvSpPr txBox="1">
                  <a:spLocks noChangeArrowheads="1"/>
                </p:cNvSpPr>
                <p:nvPr/>
              </p:nvSpPr>
              <p:spPr bwMode="auto">
                <a:xfrm>
                  <a:off x="586" y="2076"/>
                  <a:ext cx="50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G</a:t>
                  </a:r>
                </a:p>
              </p:txBody>
            </p:sp>
            <p:sp>
              <p:nvSpPr>
                <p:cNvPr id="5257" name="Text Box 178"/>
                <p:cNvSpPr txBox="1">
                  <a:spLocks noChangeArrowheads="1"/>
                </p:cNvSpPr>
                <p:nvPr/>
              </p:nvSpPr>
              <p:spPr bwMode="auto">
                <a:xfrm>
                  <a:off x="590" y="2282"/>
                  <a:ext cx="46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H</a:t>
                  </a:r>
                </a:p>
              </p:txBody>
            </p:sp>
          </p:grpSp>
        </p:grpSp>
      </p:grpSp>
      <p:grpSp>
        <p:nvGrpSpPr>
          <p:cNvPr id="5139" name="Group 290"/>
          <p:cNvGrpSpPr>
            <a:grpSpLocks/>
          </p:cNvGrpSpPr>
          <p:nvPr/>
        </p:nvGrpSpPr>
        <p:grpSpPr bwMode="auto">
          <a:xfrm>
            <a:off x="477838" y="6484938"/>
            <a:ext cx="2374900" cy="1563687"/>
            <a:chOff x="306" y="4106"/>
            <a:chExt cx="1496" cy="985"/>
          </a:xfrm>
        </p:grpSpPr>
        <p:pic>
          <p:nvPicPr>
            <p:cNvPr id="5220" name="Picture 29" descr="LATCA XET P34"/>
            <p:cNvPicPr preferRelativeResize="0">
              <a:picLocks noChangeAspect="1" noChangeArrowheads="1"/>
            </p:cNvPicPr>
            <p:nvPr/>
          </p:nvPicPr>
          <p:blipFill>
            <a:blip r:embed="rId8">
              <a:lum bright="3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26" b="1169"/>
            <a:stretch>
              <a:fillRect/>
            </a:stretch>
          </p:blipFill>
          <p:spPr bwMode="auto">
            <a:xfrm>
              <a:off x="393" y="4181"/>
              <a:ext cx="1406" cy="9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221" name="Group 179"/>
            <p:cNvGrpSpPr>
              <a:grpSpLocks/>
            </p:cNvGrpSpPr>
            <p:nvPr/>
          </p:nvGrpSpPr>
          <p:grpSpPr bwMode="auto">
            <a:xfrm>
              <a:off x="306" y="4106"/>
              <a:ext cx="1496" cy="984"/>
              <a:chOff x="2302" y="964"/>
              <a:chExt cx="1496" cy="984"/>
            </a:xfrm>
          </p:grpSpPr>
          <p:sp>
            <p:nvSpPr>
              <p:cNvPr id="5222" name="Rectangle 180"/>
              <p:cNvSpPr>
                <a:spLocks noChangeArrowheads="1"/>
              </p:cNvSpPr>
              <p:nvPr/>
            </p:nvSpPr>
            <p:spPr bwMode="auto">
              <a:xfrm>
                <a:off x="2392" y="1041"/>
                <a:ext cx="1406" cy="907"/>
              </a:xfrm>
              <a:prstGeom prst="rect">
                <a:avLst/>
              </a:prstGeom>
              <a:noFill/>
              <a:ln w="12700">
                <a:solidFill>
                  <a:srgbClr val="FFFF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5223" name="Group 181"/>
              <p:cNvGrpSpPr>
                <a:grpSpLocks/>
              </p:cNvGrpSpPr>
              <p:nvPr/>
            </p:nvGrpSpPr>
            <p:grpSpPr bwMode="auto">
              <a:xfrm>
                <a:off x="2438" y="964"/>
                <a:ext cx="1340" cy="77"/>
                <a:chOff x="1164" y="641"/>
                <a:chExt cx="1564" cy="77"/>
              </a:xfrm>
            </p:grpSpPr>
            <p:sp>
              <p:nvSpPr>
                <p:cNvPr id="5233" name="Text Box 182"/>
                <p:cNvSpPr txBox="1">
                  <a:spLocks noChangeArrowheads="1"/>
                </p:cNvSpPr>
                <p:nvPr/>
              </p:nvSpPr>
              <p:spPr bwMode="auto">
                <a:xfrm>
                  <a:off x="1164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</a:t>
                  </a:r>
                </a:p>
              </p:txBody>
            </p:sp>
            <p:sp>
              <p:nvSpPr>
                <p:cNvPr id="5234" name="Text Box 183"/>
                <p:cNvSpPr txBox="1">
                  <a:spLocks noChangeArrowheads="1"/>
                </p:cNvSpPr>
                <p:nvPr/>
              </p:nvSpPr>
              <p:spPr bwMode="auto">
                <a:xfrm>
                  <a:off x="1299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2</a:t>
                  </a:r>
                </a:p>
              </p:txBody>
            </p:sp>
            <p:sp>
              <p:nvSpPr>
                <p:cNvPr id="5235" name="Text Box 184"/>
                <p:cNvSpPr txBox="1">
                  <a:spLocks noChangeArrowheads="1"/>
                </p:cNvSpPr>
                <p:nvPr/>
              </p:nvSpPr>
              <p:spPr bwMode="auto">
                <a:xfrm>
                  <a:off x="1437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3</a:t>
                  </a:r>
                </a:p>
              </p:txBody>
            </p:sp>
            <p:sp>
              <p:nvSpPr>
                <p:cNvPr id="5236" name="Text Box 185"/>
                <p:cNvSpPr txBox="1">
                  <a:spLocks noChangeArrowheads="1"/>
                </p:cNvSpPr>
                <p:nvPr/>
              </p:nvSpPr>
              <p:spPr bwMode="auto">
                <a:xfrm>
                  <a:off x="1571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4</a:t>
                  </a:r>
                </a:p>
              </p:txBody>
            </p:sp>
            <p:sp>
              <p:nvSpPr>
                <p:cNvPr id="5237" name="Text Box 186"/>
                <p:cNvSpPr txBox="1">
                  <a:spLocks noChangeArrowheads="1"/>
                </p:cNvSpPr>
                <p:nvPr/>
              </p:nvSpPr>
              <p:spPr bwMode="auto">
                <a:xfrm>
                  <a:off x="1708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5</a:t>
                  </a:r>
                </a:p>
              </p:txBody>
            </p:sp>
            <p:sp>
              <p:nvSpPr>
                <p:cNvPr id="5238" name="Text Box 187"/>
                <p:cNvSpPr txBox="1">
                  <a:spLocks noChangeArrowheads="1"/>
                </p:cNvSpPr>
                <p:nvPr/>
              </p:nvSpPr>
              <p:spPr bwMode="auto">
                <a:xfrm>
                  <a:off x="1843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6</a:t>
                  </a:r>
                </a:p>
              </p:txBody>
            </p:sp>
            <p:sp>
              <p:nvSpPr>
                <p:cNvPr id="5239" name="Text Box 188"/>
                <p:cNvSpPr txBox="1">
                  <a:spLocks noChangeArrowheads="1"/>
                </p:cNvSpPr>
                <p:nvPr/>
              </p:nvSpPr>
              <p:spPr bwMode="auto">
                <a:xfrm>
                  <a:off x="1983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7</a:t>
                  </a:r>
                </a:p>
              </p:txBody>
            </p:sp>
            <p:sp>
              <p:nvSpPr>
                <p:cNvPr id="5240" name="Text Box 189"/>
                <p:cNvSpPr txBox="1">
                  <a:spLocks noChangeArrowheads="1"/>
                </p:cNvSpPr>
                <p:nvPr/>
              </p:nvSpPr>
              <p:spPr bwMode="auto">
                <a:xfrm>
                  <a:off x="2120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8</a:t>
                  </a:r>
                </a:p>
              </p:txBody>
            </p:sp>
            <p:sp>
              <p:nvSpPr>
                <p:cNvPr id="5241" name="Text Box 190"/>
                <p:cNvSpPr txBox="1">
                  <a:spLocks noChangeArrowheads="1"/>
                </p:cNvSpPr>
                <p:nvPr/>
              </p:nvSpPr>
              <p:spPr bwMode="auto">
                <a:xfrm>
                  <a:off x="2255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9</a:t>
                  </a:r>
                </a:p>
              </p:txBody>
            </p:sp>
            <p:sp>
              <p:nvSpPr>
                <p:cNvPr id="5242" name="Text Box 191"/>
                <p:cNvSpPr txBox="1">
                  <a:spLocks noChangeArrowheads="1"/>
                </p:cNvSpPr>
                <p:nvPr/>
              </p:nvSpPr>
              <p:spPr bwMode="auto">
                <a:xfrm>
                  <a:off x="2371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10</a:t>
                  </a:r>
                </a:p>
              </p:txBody>
            </p:sp>
            <p:sp>
              <p:nvSpPr>
                <p:cNvPr id="5243" name="Text Box 192"/>
                <p:cNvSpPr txBox="1">
                  <a:spLocks noChangeArrowheads="1"/>
                </p:cNvSpPr>
                <p:nvPr/>
              </p:nvSpPr>
              <p:spPr bwMode="auto">
                <a:xfrm>
                  <a:off x="2507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11</a:t>
                  </a:r>
                </a:p>
              </p:txBody>
            </p:sp>
            <p:sp>
              <p:nvSpPr>
                <p:cNvPr id="5244" name="Text Box 193"/>
                <p:cNvSpPr txBox="1">
                  <a:spLocks noChangeArrowheads="1"/>
                </p:cNvSpPr>
                <p:nvPr/>
              </p:nvSpPr>
              <p:spPr bwMode="auto">
                <a:xfrm>
                  <a:off x="2644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12</a:t>
                  </a:r>
                </a:p>
              </p:txBody>
            </p:sp>
          </p:grpSp>
          <p:grpSp>
            <p:nvGrpSpPr>
              <p:cNvPr id="5224" name="Group 194"/>
              <p:cNvGrpSpPr>
                <a:grpSpLocks/>
              </p:cNvGrpSpPr>
              <p:nvPr/>
            </p:nvGrpSpPr>
            <p:grpSpPr bwMode="auto">
              <a:xfrm>
                <a:off x="2302" y="1041"/>
                <a:ext cx="64" cy="882"/>
                <a:chOff x="572" y="782"/>
                <a:chExt cx="64" cy="1644"/>
              </a:xfrm>
            </p:grpSpPr>
            <p:sp>
              <p:nvSpPr>
                <p:cNvPr id="5225" name="Text Box 195"/>
                <p:cNvSpPr txBox="1">
                  <a:spLocks noChangeArrowheads="1"/>
                </p:cNvSpPr>
                <p:nvPr/>
              </p:nvSpPr>
              <p:spPr bwMode="auto">
                <a:xfrm>
                  <a:off x="572" y="782"/>
                  <a:ext cx="64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A</a:t>
                  </a:r>
                </a:p>
              </p:txBody>
            </p:sp>
            <p:sp>
              <p:nvSpPr>
                <p:cNvPr id="5226" name="Text Box 196"/>
                <p:cNvSpPr txBox="1">
                  <a:spLocks noChangeArrowheads="1"/>
                </p:cNvSpPr>
                <p:nvPr/>
              </p:nvSpPr>
              <p:spPr bwMode="auto">
                <a:xfrm>
                  <a:off x="590" y="1026"/>
                  <a:ext cx="46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B</a:t>
                  </a:r>
                </a:p>
              </p:txBody>
            </p:sp>
            <p:sp>
              <p:nvSpPr>
                <p:cNvPr id="5227" name="Text Box 197"/>
                <p:cNvSpPr txBox="1">
                  <a:spLocks noChangeArrowheads="1"/>
                </p:cNvSpPr>
                <p:nvPr/>
              </p:nvSpPr>
              <p:spPr bwMode="auto">
                <a:xfrm>
                  <a:off x="590" y="1237"/>
                  <a:ext cx="46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C</a:t>
                  </a:r>
                </a:p>
              </p:txBody>
            </p:sp>
            <p:sp>
              <p:nvSpPr>
                <p:cNvPr id="5228" name="Text Box 198"/>
                <p:cNvSpPr txBox="1">
                  <a:spLocks noChangeArrowheads="1"/>
                </p:cNvSpPr>
                <p:nvPr/>
              </p:nvSpPr>
              <p:spPr bwMode="auto">
                <a:xfrm>
                  <a:off x="590" y="1442"/>
                  <a:ext cx="46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D</a:t>
                  </a:r>
                </a:p>
              </p:txBody>
            </p:sp>
            <p:sp>
              <p:nvSpPr>
                <p:cNvPr id="5229" name="Text Box 199"/>
                <p:cNvSpPr txBox="1">
                  <a:spLocks noChangeArrowheads="1"/>
                </p:cNvSpPr>
                <p:nvPr/>
              </p:nvSpPr>
              <p:spPr bwMode="auto">
                <a:xfrm>
                  <a:off x="593" y="1654"/>
                  <a:ext cx="43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E</a:t>
                  </a:r>
                </a:p>
              </p:txBody>
            </p:sp>
            <p:sp>
              <p:nvSpPr>
                <p:cNvPr id="5230" name="Text Box 200"/>
                <p:cNvSpPr txBox="1">
                  <a:spLocks noChangeArrowheads="1"/>
                </p:cNvSpPr>
                <p:nvPr/>
              </p:nvSpPr>
              <p:spPr bwMode="auto">
                <a:xfrm>
                  <a:off x="597" y="1863"/>
                  <a:ext cx="39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F</a:t>
                  </a:r>
                </a:p>
              </p:txBody>
            </p:sp>
            <p:sp>
              <p:nvSpPr>
                <p:cNvPr id="5231" name="Text Box 201"/>
                <p:cNvSpPr txBox="1">
                  <a:spLocks noChangeArrowheads="1"/>
                </p:cNvSpPr>
                <p:nvPr/>
              </p:nvSpPr>
              <p:spPr bwMode="auto">
                <a:xfrm>
                  <a:off x="586" y="2076"/>
                  <a:ext cx="50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G</a:t>
                  </a:r>
                </a:p>
              </p:txBody>
            </p:sp>
            <p:sp>
              <p:nvSpPr>
                <p:cNvPr id="5232" name="Text Box 202"/>
                <p:cNvSpPr txBox="1">
                  <a:spLocks noChangeArrowheads="1"/>
                </p:cNvSpPr>
                <p:nvPr/>
              </p:nvSpPr>
              <p:spPr bwMode="auto">
                <a:xfrm>
                  <a:off x="590" y="2282"/>
                  <a:ext cx="46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H</a:t>
                  </a:r>
                </a:p>
              </p:txBody>
            </p:sp>
          </p:grpSp>
        </p:grpSp>
      </p:grpSp>
      <p:grpSp>
        <p:nvGrpSpPr>
          <p:cNvPr id="5140" name="Group 289"/>
          <p:cNvGrpSpPr>
            <a:grpSpLocks/>
          </p:cNvGrpSpPr>
          <p:nvPr/>
        </p:nvGrpSpPr>
        <p:grpSpPr bwMode="auto">
          <a:xfrm>
            <a:off x="477838" y="4830763"/>
            <a:ext cx="2374900" cy="1562100"/>
            <a:chOff x="309" y="3013"/>
            <a:chExt cx="1496" cy="984"/>
          </a:xfrm>
        </p:grpSpPr>
        <p:pic>
          <p:nvPicPr>
            <p:cNvPr id="5195" name="Picture 28" descr="LATCA XET P33"/>
            <p:cNvPicPr preferRelativeResize="0">
              <a:picLocks noChangeAspect="1" noChangeArrowheads="1"/>
            </p:cNvPicPr>
            <p:nvPr/>
          </p:nvPicPr>
          <p:blipFill>
            <a:blip r:embed="rId9">
              <a:lum bright="3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58" b="3658"/>
            <a:stretch>
              <a:fillRect/>
            </a:stretch>
          </p:blipFill>
          <p:spPr bwMode="auto">
            <a:xfrm>
              <a:off x="399" y="3088"/>
              <a:ext cx="1406" cy="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196" name="Group 203"/>
            <p:cNvGrpSpPr>
              <a:grpSpLocks/>
            </p:cNvGrpSpPr>
            <p:nvPr/>
          </p:nvGrpSpPr>
          <p:grpSpPr bwMode="auto">
            <a:xfrm>
              <a:off x="309" y="3013"/>
              <a:ext cx="1496" cy="984"/>
              <a:chOff x="2302" y="964"/>
              <a:chExt cx="1496" cy="984"/>
            </a:xfrm>
          </p:grpSpPr>
          <p:sp>
            <p:nvSpPr>
              <p:cNvPr id="5197" name="Rectangle 204"/>
              <p:cNvSpPr>
                <a:spLocks noChangeArrowheads="1"/>
              </p:cNvSpPr>
              <p:nvPr/>
            </p:nvSpPr>
            <p:spPr bwMode="auto">
              <a:xfrm>
                <a:off x="2392" y="1041"/>
                <a:ext cx="1406" cy="907"/>
              </a:xfrm>
              <a:prstGeom prst="rect">
                <a:avLst/>
              </a:prstGeom>
              <a:noFill/>
              <a:ln w="12700">
                <a:solidFill>
                  <a:srgbClr val="FFFF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5198" name="Group 205"/>
              <p:cNvGrpSpPr>
                <a:grpSpLocks/>
              </p:cNvGrpSpPr>
              <p:nvPr/>
            </p:nvGrpSpPr>
            <p:grpSpPr bwMode="auto">
              <a:xfrm>
                <a:off x="2438" y="964"/>
                <a:ext cx="1340" cy="77"/>
                <a:chOff x="1164" y="641"/>
                <a:chExt cx="1564" cy="77"/>
              </a:xfrm>
            </p:grpSpPr>
            <p:sp>
              <p:nvSpPr>
                <p:cNvPr id="5208" name="Text Box 206"/>
                <p:cNvSpPr txBox="1">
                  <a:spLocks noChangeArrowheads="1"/>
                </p:cNvSpPr>
                <p:nvPr/>
              </p:nvSpPr>
              <p:spPr bwMode="auto">
                <a:xfrm>
                  <a:off x="1164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</a:t>
                  </a:r>
                </a:p>
              </p:txBody>
            </p:sp>
            <p:sp>
              <p:nvSpPr>
                <p:cNvPr id="5209" name="Text Box 207"/>
                <p:cNvSpPr txBox="1">
                  <a:spLocks noChangeArrowheads="1"/>
                </p:cNvSpPr>
                <p:nvPr/>
              </p:nvSpPr>
              <p:spPr bwMode="auto">
                <a:xfrm>
                  <a:off x="1299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2</a:t>
                  </a:r>
                </a:p>
              </p:txBody>
            </p:sp>
            <p:sp>
              <p:nvSpPr>
                <p:cNvPr id="5210" name="Text Box 208"/>
                <p:cNvSpPr txBox="1">
                  <a:spLocks noChangeArrowheads="1"/>
                </p:cNvSpPr>
                <p:nvPr/>
              </p:nvSpPr>
              <p:spPr bwMode="auto">
                <a:xfrm>
                  <a:off x="1437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3</a:t>
                  </a:r>
                </a:p>
              </p:txBody>
            </p:sp>
            <p:sp>
              <p:nvSpPr>
                <p:cNvPr id="5211" name="Text Box 209"/>
                <p:cNvSpPr txBox="1">
                  <a:spLocks noChangeArrowheads="1"/>
                </p:cNvSpPr>
                <p:nvPr/>
              </p:nvSpPr>
              <p:spPr bwMode="auto">
                <a:xfrm>
                  <a:off x="1571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4</a:t>
                  </a:r>
                </a:p>
              </p:txBody>
            </p:sp>
            <p:sp>
              <p:nvSpPr>
                <p:cNvPr id="5212" name="Text Box 210"/>
                <p:cNvSpPr txBox="1">
                  <a:spLocks noChangeArrowheads="1"/>
                </p:cNvSpPr>
                <p:nvPr/>
              </p:nvSpPr>
              <p:spPr bwMode="auto">
                <a:xfrm>
                  <a:off x="1708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5</a:t>
                  </a:r>
                </a:p>
              </p:txBody>
            </p:sp>
            <p:sp>
              <p:nvSpPr>
                <p:cNvPr id="5213" name="Text Box 211"/>
                <p:cNvSpPr txBox="1">
                  <a:spLocks noChangeArrowheads="1"/>
                </p:cNvSpPr>
                <p:nvPr/>
              </p:nvSpPr>
              <p:spPr bwMode="auto">
                <a:xfrm>
                  <a:off x="1843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6</a:t>
                  </a:r>
                </a:p>
              </p:txBody>
            </p:sp>
            <p:sp>
              <p:nvSpPr>
                <p:cNvPr id="5214" name="Text Box 212"/>
                <p:cNvSpPr txBox="1">
                  <a:spLocks noChangeArrowheads="1"/>
                </p:cNvSpPr>
                <p:nvPr/>
              </p:nvSpPr>
              <p:spPr bwMode="auto">
                <a:xfrm>
                  <a:off x="1983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7</a:t>
                  </a:r>
                </a:p>
              </p:txBody>
            </p:sp>
            <p:sp>
              <p:nvSpPr>
                <p:cNvPr id="5215" name="Text Box 213"/>
                <p:cNvSpPr txBox="1">
                  <a:spLocks noChangeArrowheads="1"/>
                </p:cNvSpPr>
                <p:nvPr/>
              </p:nvSpPr>
              <p:spPr bwMode="auto">
                <a:xfrm>
                  <a:off x="2120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8</a:t>
                  </a:r>
                </a:p>
              </p:txBody>
            </p:sp>
            <p:sp>
              <p:nvSpPr>
                <p:cNvPr id="5216" name="Text Box 214"/>
                <p:cNvSpPr txBox="1">
                  <a:spLocks noChangeArrowheads="1"/>
                </p:cNvSpPr>
                <p:nvPr/>
              </p:nvSpPr>
              <p:spPr bwMode="auto">
                <a:xfrm>
                  <a:off x="2255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9</a:t>
                  </a:r>
                </a:p>
              </p:txBody>
            </p:sp>
            <p:sp>
              <p:nvSpPr>
                <p:cNvPr id="5217" name="Text Box 215"/>
                <p:cNvSpPr txBox="1">
                  <a:spLocks noChangeArrowheads="1"/>
                </p:cNvSpPr>
                <p:nvPr/>
              </p:nvSpPr>
              <p:spPr bwMode="auto">
                <a:xfrm>
                  <a:off x="2371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10</a:t>
                  </a:r>
                </a:p>
              </p:txBody>
            </p:sp>
            <p:sp>
              <p:nvSpPr>
                <p:cNvPr id="5218" name="Text Box 216"/>
                <p:cNvSpPr txBox="1">
                  <a:spLocks noChangeArrowheads="1"/>
                </p:cNvSpPr>
                <p:nvPr/>
              </p:nvSpPr>
              <p:spPr bwMode="auto">
                <a:xfrm>
                  <a:off x="2507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11</a:t>
                  </a:r>
                </a:p>
              </p:txBody>
            </p:sp>
            <p:sp>
              <p:nvSpPr>
                <p:cNvPr id="5219" name="Text Box 217"/>
                <p:cNvSpPr txBox="1">
                  <a:spLocks noChangeArrowheads="1"/>
                </p:cNvSpPr>
                <p:nvPr/>
              </p:nvSpPr>
              <p:spPr bwMode="auto">
                <a:xfrm>
                  <a:off x="2644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12</a:t>
                  </a:r>
                </a:p>
              </p:txBody>
            </p:sp>
          </p:grpSp>
          <p:grpSp>
            <p:nvGrpSpPr>
              <p:cNvPr id="5199" name="Group 218"/>
              <p:cNvGrpSpPr>
                <a:grpSpLocks/>
              </p:cNvGrpSpPr>
              <p:nvPr/>
            </p:nvGrpSpPr>
            <p:grpSpPr bwMode="auto">
              <a:xfrm>
                <a:off x="2302" y="1041"/>
                <a:ext cx="64" cy="882"/>
                <a:chOff x="572" y="782"/>
                <a:chExt cx="64" cy="1644"/>
              </a:xfrm>
            </p:grpSpPr>
            <p:sp>
              <p:nvSpPr>
                <p:cNvPr id="5200" name="Text Box 219"/>
                <p:cNvSpPr txBox="1">
                  <a:spLocks noChangeArrowheads="1"/>
                </p:cNvSpPr>
                <p:nvPr/>
              </p:nvSpPr>
              <p:spPr bwMode="auto">
                <a:xfrm>
                  <a:off x="572" y="782"/>
                  <a:ext cx="64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A</a:t>
                  </a:r>
                </a:p>
              </p:txBody>
            </p:sp>
            <p:sp>
              <p:nvSpPr>
                <p:cNvPr id="5201" name="Text Box 220"/>
                <p:cNvSpPr txBox="1">
                  <a:spLocks noChangeArrowheads="1"/>
                </p:cNvSpPr>
                <p:nvPr/>
              </p:nvSpPr>
              <p:spPr bwMode="auto">
                <a:xfrm>
                  <a:off x="590" y="1026"/>
                  <a:ext cx="46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B</a:t>
                  </a:r>
                </a:p>
              </p:txBody>
            </p:sp>
            <p:sp>
              <p:nvSpPr>
                <p:cNvPr id="5202" name="Text Box 221"/>
                <p:cNvSpPr txBox="1">
                  <a:spLocks noChangeArrowheads="1"/>
                </p:cNvSpPr>
                <p:nvPr/>
              </p:nvSpPr>
              <p:spPr bwMode="auto">
                <a:xfrm>
                  <a:off x="590" y="1237"/>
                  <a:ext cx="46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C</a:t>
                  </a:r>
                </a:p>
              </p:txBody>
            </p:sp>
            <p:sp>
              <p:nvSpPr>
                <p:cNvPr id="5203" name="Text Box 222"/>
                <p:cNvSpPr txBox="1">
                  <a:spLocks noChangeArrowheads="1"/>
                </p:cNvSpPr>
                <p:nvPr/>
              </p:nvSpPr>
              <p:spPr bwMode="auto">
                <a:xfrm>
                  <a:off x="590" y="1442"/>
                  <a:ext cx="46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D</a:t>
                  </a:r>
                </a:p>
              </p:txBody>
            </p:sp>
            <p:sp>
              <p:nvSpPr>
                <p:cNvPr id="5204" name="Text Box 223"/>
                <p:cNvSpPr txBox="1">
                  <a:spLocks noChangeArrowheads="1"/>
                </p:cNvSpPr>
                <p:nvPr/>
              </p:nvSpPr>
              <p:spPr bwMode="auto">
                <a:xfrm>
                  <a:off x="593" y="1654"/>
                  <a:ext cx="43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E</a:t>
                  </a:r>
                </a:p>
              </p:txBody>
            </p:sp>
            <p:sp>
              <p:nvSpPr>
                <p:cNvPr id="5205" name="Text Box 224"/>
                <p:cNvSpPr txBox="1">
                  <a:spLocks noChangeArrowheads="1"/>
                </p:cNvSpPr>
                <p:nvPr/>
              </p:nvSpPr>
              <p:spPr bwMode="auto">
                <a:xfrm>
                  <a:off x="597" y="1863"/>
                  <a:ext cx="39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F</a:t>
                  </a:r>
                </a:p>
              </p:txBody>
            </p:sp>
            <p:sp>
              <p:nvSpPr>
                <p:cNvPr id="5206" name="Text Box 225"/>
                <p:cNvSpPr txBox="1">
                  <a:spLocks noChangeArrowheads="1"/>
                </p:cNvSpPr>
                <p:nvPr/>
              </p:nvSpPr>
              <p:spPr bwMode="auto">
                <a:xfrm>
                  <a:off x="586" y="2076"/>
                  <a:ext cx="50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G</a:t>
                  </a:r>
                </a:p>
              </p:txBody>
            </p:sp>
            <p:sp>
              <p:nvSpPr>
                <p:cNvPr id="5207" name="Text Box 226"/>
                <p:cNvSpPr txBox="1">
                  <a:spLocks noChangeArrowheads="1"/>
                </p:cNvSpPr>
                <p:nvPr/>
              </p:nvSpPr>
              <p:spPr bwMode="auto">
                <a:xfrm>
                  <a:off x="590" y="2282"/>
                  <a:ext cx="46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H</a:t>
                  </a:r>
                </a:p>
              </p:txBody>
            </p:sp>
          </p:grpSp>
        </p:grpSp>
      </p:grpSp>
      <p:grpSp>
        <p:nvGrpSpPr>
          <p:cNvPr id="5141" name="Group 288"/>
          <p:cNvGrpSpPr>
            <a:grpSpLocks/>
          </p:cNvGrpSpPr>
          <p:nvPr/>
        </p:nvGrpSpPr>
        <p:grpSpPr bwMode="auto">
          <a:xfrm>
            <a:off x="477838" y="3175000"/>
            <a:ext cx="2374900" cy="1562100"/>
            <a:chOff x="340" y="2009"/>
            <a:chExt cx="1496" cy="984"/>
          </a:xfrm>
        </p:grpSpPr>
        <p:pic>
          <p:nvPicPr>
            <p:cNvPr id="5170" name="Picture 27" descr="LATCA XET P32"/>
            <p:cNvPicPr preferRelativeResize="0">
              <a:picLocks noChangeAspect="1" noChangeArrowheads="1"/>
            </p:cNvPicPr>
            <p:nvPr/>
          </p:nvPicPr>
          <p:blipFill>
            <a:blip r:embed="rId10">
              <a:lum bright="4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4"/>
            <a:stretch>
              <a:fillRect/>
            </a:stretch>
          </p:blipFill>
          <p:spPr bwMode="auto">
            <a:xfrm>
              <a:off x="430" y="2085"/>
              <a:ext cx="1406" cy="9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171" name="Group 227"/>
            <p:cNvGrpSpPr>
              <a:grpSpLocks/>
            </p:cNvGrpSpPr>
            <p:nvPr/>
          </p:nvGrpSpPr>
          <p:grpSpPr bwMode="auto">
            <a:xfrm>
              <a:off x="340" y="2009"/>
              <a:ext cx="1496" cy="984"/>
              <a:chOff x="2302" y="964"/>
              <a:chExt cx="1496" cy="984"/>
            </a:xfrm>
          </p:grpSpPr>
          <p:sp>
            <p:nvSpPr>
              <p:cNvPr id="5172" name="Rectangle 228"/>
              <p:cNvSpPr>
                <a:spLocks noChangeArrowheads="1"/>
              </p:cNvSpPr>
              <p:nvPr/>
            </p:nvSpPr>
            <p:spPr bwMode="auto">
              <a:xfrm>
                <a:off x="2392" y="1041"/>
                <a:ext cx="1406" cy="907"/>
              </a:xfrm>
              <a:prstGeom prst="rect">
                <a:avLst/>
              </a:prstGeom>
              <a:noFill/>
              <a:ln w="12700">
                <a:solidFill>
                  <a:srgbClr val="FFFF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5173" name="Group 229"/>
              <p:cNvGrpSpPr>
                <a:grpSpLocks/>
              </p:cNvGrpSpPr>
              <p:nvPr/>
            </p:nvGrpSpPr>
            <p:grpSpPr bwMode="auto">
              <a:xfrm>
                <a:off x="2438" y="964"/>
                <a:ext cx="1340" cy="77"/>
                <a:chOff x="1164" y="641"/>
                <a:chExt cx="1564" cy="77"/>
              </a:xfrm>
            </p:grpSpPr>
            <p:sp>
              <p:nvSpPr>
                <p:cNvPr id="5183" name="Text Box 230"/>
                <p:cNvSpPr txBox="1">
                  <a:spLocks noChangeArrowheads="1"/>
                </p:cNvSpPr>
                <p:nvPr/>
              </p:nvSpPr>
              <p:spPr bwMode="auto">
                <a:xfrm>
                  <a:off x="1164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</a:t>
                  </a:r>
                </a:p>
              </p:txBody>
            </p:sp>
            <p:sp>
              <p:nvSpPr>
                <p:cNvPr id="5184" name="Text Box 231"/>
                <p:cNvSpPr txBox="1">
                  <a:spLocks noChangeArrowheads="1"/>
                </p:cNvSpPr>
                <p:nvPr/>
              </p:nvSpPr>
              <p:spPr bwMode="auto">
                <a:xfrm>
                  <a:off x="1299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2</a:t>
                  </a:r>
                </a:p>
              </p:txBody>
            </p:sp>
            <p:sp>
              <p:nvSpPr>
                <p:cNvPr id="5185" name="Text Box 232"/>
                <p:cNvSpPr txBox="1">
                  <a:spLocks noChangeArrowheads="1"/>
                </p:cNvSpPr>
                <p:nvPr/>
              </p:nvSpPr>
              <p:spPr bwMode="auto">
                <a:xfrm>
                  <a:off x="1437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3</a:t>
                  </a:r>
                </a:p>
              </p:txBody>
            </p:sp>
            <p:sp>
              <p:nvSpPr>
                <p:cNvPr id="5186" name="Text Box 233"/>
                <p:cNvSpPr txBox="1">
                  <a:spLocks noChangeArrowheads="1"/>
                </p:cNvSpPr>
                <p:nvPr/>
              </p:nvSpPr>
              <p:spPr bwMode="auto">
                <a:xfrm>
                  <a:off x="1571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4</a:t>
                  </a:r>
                </a:p>
              </p:txBody>
            </p:sp>
            <p:sp>
              <p:nvSpPr>
                <p:cNvPr id="5187" name="Text Box 234"/>
                <p:cNvSpPr txBox="1">
                  <a:spLocks noChangeArrowheads="1"/>
                </p:cNvSpPr>
                <p:nvPr/>
              </p:nvSpPr>
              <p:spPr bwMode="auto">
                <a:xfrm>
                  <a:off x="1708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5</a:t>
                  </a:r>
                </a:p>
              </p:txBody>
            </p:sp>
            <p:sp>
              <p:nvSpPr>
                <p:cNvPr id="5188" name="Text Box 235"/>
                <p:cNvSpPr txBox="1">
                  <a:spLocks noChangeArrowheads="1"/>
                </p:cNvSpPr>
                <p:nvPr/>
              </p:nvSpPr>
              <p:spPr bwMode="auto">
                <a:xfrm>
                  <a:off x="1843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6</a:t>
                  </a:r>
                </a:p>
              </p:txBody>
            </p:sp>
            <p:sp>
              <p:nvSpPr>
                <p:cNvPr id="5189" name="Text Box 236"/>
                <p:cNvSpPr txBox="1">
                  <a:spLocks noChangeArrowheads="1"/>
                </p:cNvSpPr>
                <p:nvPr/>
              </p:nvSpPr>
              <p:spPr bwMode="auto">
                <a:xfrm>
                  <a:off x="1983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7</a:t>
                  </a:r>
                </a:p>
              </p:txBody>
            </p:sp>
            <p:sp>
              <p:nvSpPr>
                <p:cNvPr id="5190" name="Text Box 237"/>
                <p:cNvSpPr txBox="1">
                  <a:spLocks noChangeArrowheads="1"/>
                </p:cNvSpPr>
                <p:nvPr/>
              </p:nvSpPr>
              <p:spPr bwMode="auto">
                <a:xfrm>
                  <a:off x="2120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8</a:t>
                  </a:r>
                </a:p>
              </p:txBody>
            </p:sp>
            <p:sp>
              <p:nvSpPr>
                <p:cNvPr id="5191" name="Text Box 238"/>
                <p:cNvSpPr txBox="1">
                  <a:spLocks noChangeArrowheads="1"/>
                </p:cNvSpPr>
                <p:nvPr/>
              </p:nvSpPr>
              <p:spPr bwMode="auto">
                <a:xfrm>
                  <a:off x="2255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9</a:t>
                  </a:r>
                </a:p>
              </p:txBody>
            </p:sp>
            <p:sp>
              <p:nvSpPr>
                <p:cNvPr id="5192" name="Text Box 239"/>
                <p:cNvSpPr txBox="1">
                  <a:spLocks noChangeArrowheads="1"/>
                </p:cNvSpPr>
                <p:nvPr/>
              </p:nvSpPr>
              <p:spPr bwMode="auto">
                <a:xfrm>
                  <a:off x="2371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10</a:t>
                  </a:r>
                </a:p>
              </p:txBody>
            </p:sp>
            <p:sp>
              <p:nvSpPr>
                <p:cNvPr id="5193" name="Text Box 240"/>
                <p:cNvSpPr txBox="1">
                  <a:spLocks noChangeArrowheads="1"/>
                </p:cNvSpPr>
                <p:nvPr/>
              </p:nvSpPr>
              <p:spPr bwMode="auto">
                <a:xfrm>
                  <a:off x="2507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11</a:t>
                  </a:r>
                </a:p>
              </p:txBody>
            </p:sp>
            <p:sp>
              <p:nvSpPr>
                <p:cNvPr id="5194" name="Text Box 241"/>
                <p:cNvSpPr txBox="1">
                  <a:spLocks noChangeArrowheads="1"/>
                </p:cNvSpPr>
                <p:nvPr/>
              </p:nvSpPr>
              <p:spPr bwMode="auto">
                <a:xfrm>
                  <a:off x="2644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12</a:t>
                  </a:r>
                </a:p>
              </p:txBody>
            </p:sp>
          </p:grpSp>
          <p:grpSp>
            <p:nvGrpSpPr>
              <p:cNvPr id="5174" name="Group 242"/>
              <p:cNvGrpSpPr>
                <a:grpSpLocks/>
              </p:cNvGrpSpPr>
              <p:nvPr/>
            </p:nvGrpSpPr>
            <p:grpSpPr bwMode="auto">
              <a:xfrm>
                <a:off x="2302" y="1041"/>
                <a:ext cx="64" cy="882"/>
                <a:chOff x="572" y="782"/>
                <a:chExt cx="64" cy="1644"/>
              </a:xfrm>
            </p:grpSpPr>
            <p:sp>
              <p:nvSpPr>
                <p:cNvPr id="5175" name="Text Box 243"/>
                <p:cNvSpPr txBox="1">
                  <a:spLocks noChangeArrowheads="1"/>
                </p:cNvSpPr>
                <p:nvPr/>
              </p:nvSpPr>
              <p:spPr bwMode="auto">
                <a:xfrm>
                  <a:off x="572" y="782"/>
                  <a:ext cx="64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A</a:t>
                  </a:r>
                </a:p>
              </p:txBody>
            </p:sp>
            <p:sp>
              <p:nvSpPr>
                <p:cNvPr id="5176" name="Text Box 244"/>
                <p:cNvSpPr txBox="1">
                  <a:spLocks noChangeArrowheads="1"/>
                </p:cNvSpPr>
                <p:nvPr/>
              </p:nvSpPr>
              <p:spPr bwMode="auto">
                <a:xfrm>
                  <a:off x="590" y="1026"/>
                  <a:ext cx="46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B</a:t>
                  </a:r>
                </a:p>
              </p:txBody>
            </p:sp>
            <p:sp>
              <p:nvSpPr>
                <p:cNvPr id="5177" name="Text Box 245"/>
                <p:cNvSpPr txBox="1">
                  <a:spLocks noChangeArrowheads="1"/>
                </p:cNvSpPr>
                <p:nvPr/>
              </p:nvSpPr>
              <p:spPr bwMode="auto">
                <a:xfrm>
                  <a:off x="590" y="1237"/>
                  <a:ext cx="46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C</a:t>
                  </a:r>
                </a:p>
              </p:txBody>
            </p:sp>
            <p:sp>
              <p:nvSpPr>
                <p:cNvPr id="5178" name="Text Box 246"/>
                <p:cNvSpPr txBox="1">
                  <a:spLocks noChangeArrowheads="1"/>
                </p:cNvSpPr>
                <p:nvPr/>
              </p:nvSpPr>
              <p:spPr bwMode="auto">
                <a:xfrm>
                  <a:off x="590" y="1442"/>
                  <a:ext cx="46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D</a:t>
                  </a:r>
                </a:p>
              </p:txBody>
            </p:sp>
            <p:sp>
              <p:nvSpPr>
                <p:cNvPr id="5179" name="Text Box 247"/>
                <p:cNvSpPr txBox="1">
                  <a:spLocks noChangeArrowheads="1"/>
                </p:cNvSpPr>
                <p:nvPr/>
              </p:nvSpPr>
              <p:spPr bwMode="auto">
                <a:xfrm>
                  <a:off x="593" y="1654"/>
                  <a:ext cx="43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E</a:t>
                  </a:r>
                </a:p>
              </p:txBody>
            </p:sp>
            <p:sp>
              <p:nvSpPr>
                <p:cNvPr id="5180" name="Text Box 248"/>
                <p:cNvSpPr txBox="1">
                  <a:spLocks noChangeArrowheads="1"/>
                </p:cNvSpPr>
                <p:nvPr/>
              </p:nvSpPr>
              <p:spPr bwMode="auto">
                <a:xfrm>
                  <a:off x="597" y="1863"/>
                  <a:ext cx="39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F</a:t>
                  </a:r>
                </a:p>
              </p:txBody>
            </p:sp>
            <p:sp>
              <p:nvSpPr>
                <p:cNvPr id="5181" name="Text Box 249"/>
                <p:cNvSpPr txBox="1">
                  <a:spLocks noChangeArrowheads="1"/>
                </p:cNvSpPr>
                <p:nvPr/>
              </p:nvSpPr>
              <p:spPr bwMode="auto">
                <a:xfrm>
                  <a:off x="586" y="2076"/>
                  <a:ext cx="50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G</a:t>
                  </a:r>
                </a:p>
              </p:txBody>
            </p:sp>
            <p:sp>
              <p:nvSpPr>
                <p:cNvPr id="5182" name="Text Box 250"/>
                <p:cNvSpPr txBox="1">
                  <a:spLocks noChangeArrowheads="1"/>
                </p:cNvSpPr>
                <p:nvPr/>
              </p:nvSpPr>
              <p:spPr bwMode="auto">
                <a:xfrm>
                  <a:off x="590" y="2282"/>
                  <a:ext cx="46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H</a:t>
                  </a:r>
                </a:p>
              </p:txBody>
            </p:sp>
          </p:grpSp>
        </p:grpSp>
      </p:grpSp>
      <p:grpSp>
        <p:nvGrpSpPr>
          <p:cNvPr id="5142" name="Group 287"/>
          <p:cNvGrpSpPr>
            <a:grpSpLocks/>
          </p:cNvGrpSpPr>
          <p:nvPr/>
        </p:nvGrpSpPr>
        <p:grpSpPr bwMode="auto">
          <a:xfrm>
            <a:off x="477838" y="1517650"/>
            <a:ext cx="2374900" cy="1563688"/>
            <a:chOff x="394" y="972"/>
            <a:chExt cx="1496" cy="985"/>
          </a:xfrm>
        </p:grpSpPr>
        <p:pic>
          <p:nvPicPr>
            <p:cNvPr id="5145" name="Picture 26" descr="LATCA XET P31"/>
            <p:cNvPicPr preferRelativeResize="0">
              <a:picLocks noChangeAspect="1" noChangeArrowheads="1"/>
            </p:cNvPicPr>
            <p:nvPr/>
          </p:nvPicPr>
          <p:blipFill>
            <a:blip r:embed="rId11">
              <a:lum bright="32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54" b="2754"/>
            <a:stretch>
              <a:fillRect/>
            </a:stretch>
          </p:blipFill>
          <p:spPr bwMode="auto">
            <a:xfrm>
              <a:off x="484" y="1048"/>
              <a:ext cx="1406" cy="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146" name="Group 251"/>
            <p:cNvGrpSpPr>
              <a:grpSpLocks/>
            </p:cNvGrpSpPr>
            <p:nvPr/>
          </p:nvGrpSpPr>
          <p:grpSpPr bwMode="auto">
            <a:xfrm>
              <a:off x="394" y="972"/>
              <a:ext cx="1496" cy="984"/>
              <a:chOff x="2302" y="964"/>
              <a:chExt cx="1496" cy="984"/>
            </a:xfrm>
          </p:grpSpPr>
          <p:sp>
            <p:nvSpPr>
              <p:cNvPr id="5147" name="Rectangle 252"/>
              <p:cNvSpPr>
                <a:spLocks noChangeArrowheads="1"/>
              </p:cNvSpPr>
              <p:nvPr/>
            </p:nvSpPr>
            <p:spPr bwMode="auto">
              <a:xfrm>
                <a:off x="2392" y="1041"/>
                <a:ext cx="1406" cy="907"/>
              </a:xfrm>
              <a:prstGeom prst="rect">
                <a:avLst/>
              </a:prstGeom>
              <a:noFill/>
              <a:ln w="12700">
                <a:solidFill>
                  <a:srgbClr val="FFFF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5148" name="Group 253"/>
              <p:cNvGrpSpPr>
                <a:grpSpLocks/>
              </p:cNvGrpSpPr>
              <p:nvPr/>
            </p:nvGrpSpPr>
            <p:grpSpPr bwMode="auto">
              <a:xfrm>
                <a:off x="2438" y="964"/>
                <a:ext cx="1340" cy="77"/>
                <a:chOff x="1164" y="641"/>
                <a:chExt cx="1564" cy="77"/>
              </a:xfrm>
            </p:grpSpPr>
            <p:sp>
              <p:nvSpPr>
                <p:cNvPr id="5158" name="Text Box 254"/>
                <p:cNvSpPr txBox="1">
                  <a:spLocks noChangeArrowheads="1"/>
                </p:cNvSpPr>
                <p:nvPr/>
              </p:nvSpPr>
              <p:spPr bwMode="auto">
                <a:xfrm>
                  <a:off x="1164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</a:t>
                  </a:r>
                </a:p>
              </p:txBody>
            </p:sp>
            <p:sp>
              <p:nvSpPr>
                <p:cNvPr id="5159" name="Text Box 255"/>
                <p:cNvSpPr txBox="1">
                  <a:spLocks noChangeArrowheads="1"/>
                </p:cNvSpPr>
                <p:nvPr/>
              </p:nvSpPr>
              <p:spPr bwMode="auto">
                <a:xfrm>
                  <a:off x="1299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2</a:t>
                  </a:r>
                </a:p>
              </p:txBody>
            </p:sp>
            <p:sp>
              <p:nvSpPr>
                <p:cNvPr id="5160" name="Text Box 256"/>
                <p:cNvSpPr txBox="1">
                  <a:spLocks noChangeArrowheads="1"/>
                </p:cNvSpPr>
                <p:nvPr/>
              </p:nvSpPr>
              <p:spPr bwMode="auto">
                <a:xfrm>
                  <a:off x="1437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3</a:t>
                  </a:r>
                </a:p>
              </p:txBody>
            </p:sp>
            <p:sp>
              <p:nvSpPr>
                <p:cNvPr id="5161" name="Text Box 257"/>
                <p:cNvSpPr txBox="1">
                  <a:spLocks noChangeArrowheads="1"/>
                </p:cNvSpPr>
                <p:nvPr/>
              </p:nvSpPr>
              <p:spPr bwMode="auto">
                <a:xfrm>
                  <a:off x="1571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4</a:t>
                  </a:r>
                </a:p>
              </p:txBody>
            </p:sp>
            <p:sp>
              <p:nvSpPr>
                <p:cNvPr id="5162" name="Text Box 258"/>
                <p:cNvSpPr txBox="1">
                  <a:spLocks noChangeArrowheads="1"/>
                </p:cNvSpPr>
                <p:nvPr/>
              </p:nvSpPr>
              <p:spPr bwMode="auto">
                <a:xfrm>
                  <a:off x="1708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5</a:t>
                  </a:r>
                </a:p>
              </p:txBody>
            </p:sp>
            <p:sp>
              <p:nvSpPr>
                <p:cNvPr id="5163" name="Text Box 259"/>
                <p:cNvSpPr txBox="1">
                  <a:spLocks noChangeArrowheads="1"/>
                </p:cNvSpPr>
                <p:nvPr/>
              </p:nvSpPr>
              <p:spPr bwMode="auto">
                <a:xfrm>
                  <a:off x="1843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6</a:t>
                  </a:r>
                </a:p>
              </p:txBody>
            </p:sp>
            <p:sp>
              <p:nvSpPr>
                <p:cNvPr id="5164" name="Text Box 260"/>
                <p:cNvSpPr txBox="1">
                  <a:spLocks noChangeArrowheads="1"/>
                </p:cNvSpPr>
                <p:nvPr/>
              </p:nvSpPr>
              <p:spPr bwMode="auto">
                <a:xfrm>
                  <a:off x="1983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7</a:t>
                  </a:r>
                </a:p>
              </p:txBody>
            </p:sp>
            <p:sp>
              <p:nvSpPr>
                <p:cNvPr id="5165" name="Text Box 261"/>
                <p:cNvSpPr txBox="1">
                  <a:spLocks noChangeArrowheads="1"/>
                </p:cNvSpPr>
                <p:nvPr/>
              </p:nvSpPr>
              <p:spPr bwMode="auto">
                <a:xfrm>
                  <a:off x="2120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8</a:t>
                  </a:r>
                </a:p>
              </p:txBody>
            </p:sp>
            <p:sp>
              <p:nvSpPr>
                <p:cNvPr id="5166" name="Text Box 262"/>
                <p:cNvSpPr txBox="1">
                  <a:spLocks noChangeArrowheads="1"/>
                </p:cNvSpPr>
                <p:nvPr/>
              </p:nvSpPr>
              <p:spPr bwMode="auto">
                <a:xfrm>
                  <a:off x="2255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9</a:t>
                  </a:r>
                </a:p>
              </p:txBody>
            </p:sp>
            <p:sp>
              <p:nvSpPr>
                <p:cNvPr id="5167" name="Text Box 263"/>
                <p:cNvSpPr txBox="1">
                  <a:spLocks noChangeArrowheads="1"/>
                </p:cNvSpPr>
                <p:nvPr/>
              </p:nvSpPr>
              <p:spPr bwMode="auto">
                <a:xfrm>
                  <a:off x="2371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10</a:t>
                  </a:r>
                </a:p>
              </p:txBody>
            </p:sp>
            <p:sp>
              <p:nvSpPr>
                <p:cNvPr id="5168" name="Text Box 264"/>
                <p:cNvSpPr txBox="1">
                  <a:spLocks noChangeArrowheads="1"/>
                </p:cNvSpPr>
                <p:nvPr/>
              </p:nvSpPr>
              <p:spPr bwMode="auto">
                <a:xfrm>
                  <a:off x="2507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11</a:t>
                  </a:r>
                </a:p>
              </p:txBody>
            </p:sp>
            <p:sp>
              <p:nvSpPr>
                <p:cNvPr id="5169" name="Text Box 265"/>
                <p:cNvSpPr txBox="1">
                  <a:spLocks noChangeArrowheads="1"/>
                </p:cNvSpPr>
                <p:nvPr/>
              </p:nvSpPr>
              <p:spPr bwMode="auto">
                <a:xfrm>
                  <a:off x="2644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12</a:t>
                  </a:r>
                </a:p>
              </p:txBody>
            </p:sp>
          </p:grpSp>
          <p:grpSp>
            <p:nvGrpSpPr>
              <p:cNvPr id="5149" name="Group 266"/>
              <p:cNvGrpSpPr>
                <a:grpSpLocks/>
              </p:cNvGrpSpPr>
              <p:nvPr/>
            </p:nvGrpSpPr>
            <p:grpSpPr bwMode="auto">
              <a:xfrm>
                <a:off x="2302" y="1041"/>
                <a:ext cx="64" cy="882"/>
                <a:chOff x="572" y="782"/>
                <a:chExt cx="64" cy="1644"/>
              </a:xfrm>
            </p:grpSpPr>
            <p:sp>
              <p:nvSpPr>
                <p:cNvPr id="5150" name="Text Box 267"/>
                <p:cNvSpPr txBox="1">
                  <a:spLocks noChangeArrowheads="1"/>
                </p:cNvSpPr>
                <p:nvPr/>
              </p:nvSpPr>
              <p:spPr bwMode="auto">
                <a:xfrm>
                  <a:off x="572" y="782"/>
                  <a:ext cx="64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A</a:t>
                  </a:r>
                </a:p>
              </p:txBody>
            </p:sp>
            <p:sp>
              <p:nvSpPr>
                <p:cNvPr id="5151" name="Text Box 268"/>
                <p:cNvSpPr txBox="1">
                  <a:spLocks noChangeArrowheads="1"/>
                </p:cNvSpPr>
                <p:nvPr/>
              </p:nvSpPr>
              <p:spPr bwMode="auto">
                <a:xfrm>
                  <a:off x="590" y="1026"/>
                  <a:ext cx="46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B</a:t>
                  </a:r>
                </a:p>
              </p:txBody>
            </p:sp>
            <p:sp>
              <p:nvSpPr>
                <p:cNvPr id="5152" name="Text Box 269"/>
                <p:cNvSpPr txBox="1">
                  <a:spLocks noChangeArrowheads="1"/>
                </p:cNvSpPr>
                <p:nvPr/>
              </p:nvSpPr>
              <p:spPr bwMode="auto">
                <a:xfrm>
                  <a:off x="590" y="1237"/>
                  <a:ext cx="46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C</a:t>
                  </a:r>
                </a:p>
              </p:txBody>
            </p:sp>
            <p:sp>
              <p:nvSpPr>
                <p:cNvPr id="5153" name="Text Box 270"/>
                <p:cNvSpPr txBox="1">
                  <a:spLocks noChangeArrowheads="1"/>
                </p:cNvSpPr>
                <p:nvPr/>
              </p:nvSpPr>
              <p:spPr bwMode="auto">
                <a:xfrm>
                  <a:off x="590" y="1442"/>
                  <a:ext cx="46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D</a:t>
                  </a:r>
                </a:p>
              </p:txBody>
            </p:sp>
            <p:sp>
              <p:nvSpPr>
                <p:cNvPr id="5154" name="Text Box 271"/>
                <p:cNvSpPr txBox="1">
                  <a:spLocks noChangeArrowheads="1"/>
                </p:cNvSpPr>
                <p:nvPr/>
              </p:nvSpPr>
              <p:spPr bwMode="auto">
                <a:xfrm>
                  <a:off x="593" y="1654"/>
                  <a:ext cx="43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E</a:t>
                  </a:r>
                </a:p>
              </p:txBody>
            </p:sp>
            <p:sp>
              <p:nvSpPr>
                <p:cNvPr id="5155" name="Text Box 272"/>
                <p:cNvSpPr txBox="1">
                  <a:spLocks noChangeArrowheads="1"/>
                </p:cNvSpPr>
                <p:nvPr/>
              </p:nvSpPr>
              <p:spPr bwMode="auto">
                <a:xfrm>
                  <a:off x="597" y="1863"/>
                  <a:ext cx="39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F</a:t>
                  </a:r>
                </a:p>
              </p:txBody>
            </p:sp>
            <p:sp>
              <p:nvSpPr>
                <p:cNvPr id="5156" name="Text Box 273"/>
                <p:cNvSpPr txBox="1">
                  <a:spLocks noChangeArrowheads="1"/>
                </p:cNvSpPr>
                <p:nvPr/>
              </p:nvSpPr>
              <p:spPr bwMode="auto">
                <a:xfrm>
                  <a:off x="586" y="2076"/>
                  <a:ext cx="50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G</a:t>
                  </a:r>
                </a:p>
              </p:txBody>
            </p:sp>
            <p:sp>
              <p:nvSpPr>
                <p:cNvPr id="5157" name="Text Box 274"/>
                <p:cNvSpPr txBox="1">
                  <a:spLocks noChangeArrowheads="1"/>
                </p:cNvSpPr>
                <p:nvPr/>
              </p:nvSpPr>
              <p:spPr bwMode="auto">
                <a:xfrm>
                  <a:off x="590" y="2282"/>
                  <a:ext cx="46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H</a:t>
                  </a:r>
                </a:p>
              </p:txBody>
            </p:sp>
          </p:grpSp>
        </p:grpSp>
      </p:grpSp>
      <p:sp>
        <p:nvSpPr>
          <p:cNvPr id="5143" name="Text Box 297"/>
          <p:cNvSpPr txBox="1">
            <a:spLocks noChangeArrowheads="1"/>
          </p:cNvSpPr>
          <p:nvPr/>
        </p:nvSpPr>
        <p:spPr bwMode="auto">
          <a:xfrm>
            <a:off x="5832475" y="273050"/>
            <a:ext cx="7651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/>
              <a:t>Fig. S1</a:t>
            </a:r>
          </a:p>
          <a:p>
            <a:pPr eaLnBrk="1" hangingPunct="1"/>
            <a:r>
              <a:rPr lang="en-GB" sz="1400"/>
              <a:t>cont’d</a:t>
            </a:r>
          </a:p>
        </p:txBody>
      </p:sp>
      <p:sp>
        <p:nvSpPr>
          <p:cNvPr id="5144" name="Rectangle 273"/>
          <p:cNvSpPr>
            <a:spLocks noChangeArrowheads="1"/>
          </p:cNvSpPr>
          <p:nvPr/>
        </p:nvSpPr>
        <p:spPr bwMode="auto">
          <a:xfrm>
            <a:off x="449263" y="200025"/>
            <a:ext cx="5283200" cy="554038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GB"/>
              <a:t>Fig. S1. Dot-blot screens for LATCA inhibitors of parsley XET activity.</a:t>
            </a:r>
          </a:p>
          <a:p>
            <a:r>
              <a:rPr lang="en-GB" b="0"/>
              <a:t>Details as in Fig. 2. Results are shown for the 47 plates of LATCA xenobiotics (L1–L47). On each plate, well A1 contained no enzyme; columns 1 and 12 contained no xenobiotic.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14"/>
          <p:cNvSpPr txBox="1">
            <a:spLocks noChangeArrowheads="1"/>
          </p:cNvSpPr>
          <p:nvPr/>
        </p:nvSpPr>
        <p:spPr bwMode="auto">
          <a:xfrm>
            <a:off x="403225" y="1497013"/>
            <a:ext cx="217488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>
                <a:solidFill>
                  <a:srgbClr val="FF0000"/>
                </a:solidFill>
              </a:rPr>
              <a:t>L41</a:t>
            </a:r>
          </a:p>
        </p:txBody>
      </p:sp>
      <p:sp>
        <p:nvSpPr>
          <p:cNvPr id="6147" name="Text Box 15"/>
          <p:cNvSpPr txBox="1">
            <a:spLocks noChangeArrowheads="1"/>
          </p:cNvSpPr>
          <p:nvPr/>
        </p:nvSpPr>
        <p:spPr bwMode="auto">
          <a:xfrm>
            <a:off x="403225" y="3152775"/>
            <a:ext cx="217488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>
                <a:solidFill>
                  <a:srgbClr val="FF0000"/>
                </a:solidFill>
              </a:rPr>
              <a:t>L42</a:t>
            </a:r>
          </a:p>
        </p:txBody>
      </p:sp>
      <p:sp>
        <p:nvSpPr>
          <p:cNvPr id="6148" name="Text Box 16"/>
          <p:cNvSpPr txBox="1">
            <a:spLocks noChangeArrowheads="1"/>
          </p:cNvSpPr>
          <p:nvPr/>
        </p:nvSpPr>
        <p:spPr bwMode="auto">
          <a:xfrm>
            <a:off x="403225" y="4808538"/>
            <a:ext cx="217488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>
                <a:solidFill>
                  <a:srgbClr val="FF0000"/>
                </a:solidFill>
              </a:rPr>
              <a:t>L43</a:t>
            </a:r>
          </a:p>
        </p:txBody>
      </p:sp>
      <p:sp>
        <p:nvSpPr>
          <p:cNvPr id="6149" name="Text Box 17"/>
          <p:cNvSpPr txBox="1">
            <a:spLocks noChangeArrowheads="1"/>
          </p:cNvSpPr>
          <p:nvPr/>
        </p:nvSpPr>
        <p:spPr bwMode="auto">
          <a:xfrm>
            <a:off x="403225" y="6465888"/>
            <a:ext cx="217488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>
                <a:solidFill>
                  <a:srgbClr val="FF0000"/>
                </a:solidFill>
              </a:rPr>
              <a:t>L44</a:t>
            </a:r>
          </a:p>
        </p:txBody>
      </p:sp>
      <p:sp>
        <p:nvSpPr>
          <p:cNvPr id="6150" name="Text Box 18"/>
          <p:cNvSpPr txBox="1">
            <a:spLocks noChangeArrowheads="1"/>
          </p:cNvSpPr>
          <p:nvPr/>
        </p:nvSpPr>
        <p:spPr bwMode="auto">
          <a:xfrm>
            <a:off x="403225" y="8121650"/>
            <a:ext cx="217488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>
                <a:solidFill>
                  <a:srgbClr val="FF0000"/>
                </a:solidFill>
              </a:rPr>
              <a:t>L45</a:t>
            </a:r>
          </a:p>
        </p:txBody>
      </p:sp>
      <p:sp>
        <p:nvSpPr>
          <p:cNvPr id="6151" name="Text Box 19"/>
          <p:cNvSpPr txBox="1">
            <a:spLocks noChangeArrowheads="1"/>
          </p:cNvSpPr>
          <p:nvPr/>
        </p:nvSpPr>
        <p:spPr bwMode="auto">
          <a:xfrm>
            <a:off x="3068638" y="1497013"/>
            <a:ext cx="217487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>
                <a:solidFill>
                  <a:srgbClr val="FF0000"/>
                </a:solidFill>
              </a:rPr>
              <a:t>L46</a:t>
            </a:r>
          </a:p>
        </p:txBody>
      </p:sp>
      <p:sp>
        <p:nvSpPr>
          <p:cNvPr id="6152" name="Text Box 20"/>
          <p:cNvSpPr txBox="1">
            <a:spLocks noChangeArrowheads="1"/>
          </p:cNvSpPr>
          <p:nvPr/>
        </p:nvSpPr>
        <p:spPr bwMode="auto">
          <a:xfrm>
            <a:off x="3068638" y="3152775"/>
            <a:ext cx="217487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>
                <a:solidFill>
                  <a:srgbClr val="FF0000"/>
                </a:solidFill>
              </a:rPr>
              <a:t>L47</a:t>
            </a:r>
          </a:p>
        </p:txBody>
      </p:sp>
      <p:sp>
        <p:nvSpPr>
          <p:cNvPr id="6153" name="Text Box 24"/>
          <p:cNvSpPr txBox="1">
            <a:spLocks noChangeArrowheads="1"/>
          </p:cNvSpPr>
          <p:nvPr/>
        </p:nvSpPr>
        <p:spPr bwMode="auto">
          <a:xfrm>
            <a:off x="1033463" y="869950"/>
            <a:ext cx="2244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200" b="0"/>
              <a:t>Latca collection of xenobiotics,</a:t>
            </a:r>
          </a:p>
          <a:p>
            <a:pPr eaLnBrk="1" hangingPunct="1"/>
            <a:r>
              <a:rPr lang="en-GB" sz="1200" b="0"/>
              <a:t>plates 41–47.</a:t>
            </a:r>
          </a:p>
        </p:txBody>
      </p:sp>
      <p:grpSp>
        <p:nvGrpSpPr>
          <p:cNvPr id="6154" name="Group 214"/>
          <p:cNvGrpSpPr>
            <a:grpSpLocks/>
          </p:cNvGrpSpPr>
          <p:nvPr/>
        </p:nvGrpSpPr>
        <p:grpSpPr bwMode="auto">
          <a:xfrm>
            <a:off x="477838" y="1519238"/>
            <a:ext cx="2374900" cy="1562100"/>
            <a:chOff x="352" y="966"/>
            <a:chExt cx="1496" cy="984"/>
          </a:xfrm>
        </p:grpSpPr>
        <p:pic>
          <p:nvPicPr>
            <p:cNvPr id="6313" name="Picture 26" descr="LATCA XET P41"/>
            <p:cNvPicPr>
              <a:picLocks noChangeAspect="1" noChangeArrowheads="1"/>
            </p:cNvPicPr>
            <p:nvPr/>
          </p:nvPicPr>
          <p:blipFill>
            <a:blip r:embed="rId2">
              <a:lum bright="3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55" b="2548"/>
            <a:stretch>
              <a:fillRect/>
            </a:stretch>
          </p:blipFill>
          <p:spPr bwMode="auto">
            <a:xfrm>
              <a:off x="442" y="1041"/>
              <a:ext cx="1406" cy="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314" name="Group 32"/>
            <p:cNvGrpSpPr>
              <a:grpSpLocks/>
            </p:cNvGrpSpPr>
            <p:nvPr/>
          </p:nvGrpSpPr>
          <p:grpSpPr bwMode="auto">
            <a:xfrm>
              <a:off x="352" y="966"/>
              <a:ext cx="1496" cy="984"/>
              <a:chOff x="2302" y="964"/>
              <a:chExt cx="1496" cy="984"/>
            </a:xfrm>
          </p:grpSpPr>
          <p:sp>
            <p:nvSpPr>
              <p:cNvPr id="6315" name="Rectangle 33"/>
              <p:cNvSpPr>
                <a:spLocks noChangeArrowheads="1"/>
              </p:cNvSpPr>
              <p:nvPr/>
            </p:nvSpPr>
            <p:spPr bwMode="auto">
              <a:xfrm>
                <a:off x="2392" y="1041"/>
                <a:ext cx="1406" cy="907"/>
              </a:xfrm>
              <a:prstGeom prst="rect">
                <a:avLst/>
              </a:prstGeom>
              <a:noFill/>
              <a:ln w="12700">
                <a:solidFill>
                  <a:srgbClr val="FFFF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316" name="Group 34"/>
              <p:cNvGrpSpPr>
                <a:grpSpLocks/>
              </p:cNvGrpSpPr>
              <p:nvPr/>
            </p:nvGrpSpPr>
            <p:grpSpPr bwMode="auto">
              <a:xfrm>
                <a:off x="2438" y="964"/>
                <a:ext cx="1340" cy="77"/>
                <a:chOff x="1164" y="641"/>
                <a:chExt cx="1564" cy="77"/>
              </a:xfrm>
            </p:grpSpPr>
            <p:sp>
              <p:nvSpPr>
                <p:cNvPr id="6326" name="Text Box 35"/>
                <p:cNvSpPr txBox="1">
                  <a:spLocks noChangeArrowheads="1"/>
                </p:cNvSpPr>
                <p:nvPr/>
              </p:nvSpPr>
              <p:spPr bwMode="auto">
                <a:xfrm>
                  <a:off x="1164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</a:t>
                  </a:r>
                </a:p>
              </p:txBody>
            </p:sp>
            <p:sp>
              <p:nvSpPr>
                <p:cNvPr id="6327" name="Text Box 36"/>
                <p:cNvSpPr txBox="1">
                  <a:spLocks noChangeArrowheads="1"/>
                </p:cNvSpPr>
                <p:nvPr/>
              </p:nvSpPr>
              <p:spPr bwMode="auto">
                <a:xfrm>
                  <a:off x="1299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2</a:t>
                  </a:r>
                </a:p>
              </p:txBody>
            </p:sp>
            <p:sp>
              <p:nvSpPr>
                <p:cNvPr id="6328" name="Text Box 37"/>
                <p:cNvSpPr txBox="1">
                  <a:spLocks noChangeArrowheads="1"/>
                </p:cNvSpPr>
                <p:nvPr/>
              </p:nvSpPr>
              <p:spPr bwMode="auto">
                <a:xfrm>
                  <a:off x="1437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3</a:t>
                  </a:r>
                </a:p>
              </p:txBody>
            </p:sp>
            <p:sp>
              <p:nvSpPr>
                <p:cNvPr id="6329" name="Text Box 38"/>
                <p:cNvSpPr txBox="1">
                  <a:spLocks noChangeArrowheads="1"/>
                </p:cNvSpPr>
                <p:nvPr/>
              </p:nvSpPr>
              <p:spPr bwMode="auto">
                <a:xfrm>
                  <a:off x="1571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4</a:t>
                  </a:r>
                </a:p>
              </p:txBody>
            </p:sp>
            <p:sp>
              <p:nvSpPr>
                <p:cNvPr id="6330" name="Text Box 39"/>
                <p:cNvSpPr txBox="1">
                  <a:spLocks noChangeArrowheads="1"/>
                </p:cNvSpPr>
                <p:nvPr/>
              </p:nvSpPr>
              <p:spPr bwMode="auto">
                <a:xfrm>
                  <a:off x="1708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5</a:t>
                  </a:r>
                </a:p>
              </p:txBody>
            </p:sp>
            <p:sp>
              <p:nvSpPr>
                <p:cNvPr id="6331" name="Text Box 40"/>
                <p:cNvSpPr txBox="1">
                  <a:spLocks noChangeArrowheads="1"/>
                </p:cNvSpPr>
                <p:nvPr/>
              </p:nvSpPr>
              <p:spPr bwMode="auto">
                <a:xfrm>
                  <a:off x="1843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6</a:t>
                  </a:r>
                </a:p>
              </p:txBody>
            </p:sp>
            <p:sp>
              <p:nvSpPr>
                <p:cNvPr id="6332" name="Text Box 41"/>
                <p:cNvSpPr txBox="1">
                  <a:spLocks noChangeArrowheads="1"/>
                </p:cNvSpPr>
                <p:nvPr/>
              </p:nvSpPr>
              <p:spPr bwMode="auto">
                <a:xfrm>
                  <a:off x="1983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7</a:t>
                  </a:r>
                </a:p>
              </p:txBody>
            </p:sp>
            <p:sp>
              <p:nvSpPr>
                <p:cNvPr id="6333" name="Text Box 42"/>
                <p:cNvSpPr txBox="1">
                  <a:spLocks noChangeArrowheads="1"/>
                </p:cNvSpPr>
                <p:nvPr/>
              </p:nvSpPr>
              <p:spPr bwMode="auto">
                <a:xfrm>
                  <a:off x="2120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8</a:t>
                  </a:r>
                </a:p>
              </p:txBody>
            </p:sp>
            <p:sp>
              <p:nvSpPr>
                <p:cNvPr id="6334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2255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9</a:t>
                  </a:r>
                </a:p>
              </p:txBody>
            </p:sp>
            <p:sp>
              <p:nvSpPr>
                <p:cNvPr id="6335" name="Text Box 44"/>
                <p:cNvSpPr txBox="1">
                  <a:spLocks noChangeArrowheads="1"/>
                </p:cNvSpPr>
                <p:nvPr/>
              </p:nvSpPr>
              <p:spPr bwMode="auto">
                <a:xfrm>
                  <a:off x="2371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10</a:t>
                  </a:r>
                </a:p>
              </p:txBody>
            </p:sp>
            <p:sp>
              <p:nvSpPr>
                <p:cNvPr id="6336" name="Text Box 45"/>
                <p:cNvSpPr txBox="1">
                  <a:spLocks noChangeArrowheads="1"/>
                </p:cNvSpPr>
                <p:nvPr/>
              </p:nvSpPr>
              <p:spPr bwMode="auto">
                <a:xfrm>
                  <a:off x="2507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11</a:t>
                  </a:r>
                </a:p>
              </p:txBody>
            </p:sp>
            <p:sp>
              <p:nvSpPr>
                <p:cNvPr id="6337" name="Text Box 46"/>
                <p:cNvSpPr txBox="1">
                  <a:spLocks noChangeArrowheads="1"/>
                </p:cNvSpPr>
                <p:nvPr/>
              </p:nvSpPr>
              <p:spPr bwMode="auto">
                <a:xfrm>
                  <a:off x="2644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12</a:t>
                  </a:r>
                </a:p>
              </p:txBody>
            </p:sp>
          </p:grpSp>
          <p:grpSp>
            <p:nvGrpSpPr>
              <p:cNvPr id="6317" name="Group 47"/>
              <p:cNvGrpSpPr>
                <a:grpSpLocks/>
              </p:cNvGrpSpPr>
              <p:nvPr/>
            </p:nvGrpSpPr>
            <p:grpSpPr bwMode="auto">
              <a:xfrm>
                <a:off x="2302" y="1041"/>
                <a:ext cx="64" cy="882"/>
                <a:chOff x="572" y="782"/>
                <a:chExt cx="64" cy="1644"/>
              </a:xfrm>
            </p:grpSpPr>
            <p:sp>
              <p:nvSpPr>
                <p:cNvPr id="6318" name="Text Box 48"/>
                <p:cNvSpPr txBox="1">
                  <a:spLocks noChangeArrowheads="1"/>
                </p:cNvSpPr>
                <p:nvPr/>
              </p:nvSpPr>
              <p:spPr bwMode="auto">
                <a:xfrm>
                  <a:off x="572" y="782"/>
                  <a:ext cx="64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A</a:t>
                  </a:r>
                </a:p>
              </p:txBody>
            </p:sp>
            <p:sp>
              <p:nvSpPr>
                <p:cNvPr id="6319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590" y="1026"/>
                  <a:ext cx="46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B</a:t>
                  </a:r>
                </a:p>
              </p:txBody>
            </p:sp>
            <p:sp>
              <p:nvSpPr>
                <p:cNvPr id="6320" name="Text Box 50"/>
                <p:cNvSpPr txBox="1">
                  <a:spLocks noChangeArrowheads="1"/>
                </p:cNvSpPr>
                <p:nvPr/>
              </p:nvSpPr>
              <p:spPr bwMode="auto">
                <a:xfrm>
                  <a:off x="590" y="1237"/>
                  <a:ext cx="46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C</a:t>
                  </a:r>
                </a:p>
              </p:txBody>
            </p:sp>
            <p:sp>
              <p:nvSpPr>
                <p:cNvPr id="6321" name="Text Box 51"/>
                <p:cNvSpPr txBox="1">
                  <a:spLocks noChangeArrowheads="1"/>
                </p:cNvSpPr>
                <p:nvPr/>
              </p:nvSpPr>
              <p:spPr bwMode="auto">
                <a:xfrm>
                  <a:off x="590" y="1442"/>
                  <a:ext cx="46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D</a:t>
                  </a:r>
                </a:p>
              </p:txBody>
            </p:sp>
            <p:sp>
              <p:nvSpPr>
                <p:cNvPr id="6322" name="Text Box 52"/>
                <p:cNvSpPr txBox="1">
                  <a:spLocks noChangeArrowheads="1"/>
                </p:cNvSpPr>
                <p:nvPr/>
              </p:nvSpPr>
              <p:spPr bwMode="auto">
                <a:xfrm>
                  <a:off x="593" y="1654"/>
                  <a:ext cx="43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E</a:t>
                  </a:r>
                </a:p>
              </p:txBody>
            </p:sp>
            <p:sp>
              <p:nvSpPr>
                <p:cNvPr id="6323" name="Text Box 53"/>
                <p:cNvSpPr txBox="1">
                  <a:spLocks noChangeArrowheads="1"/>
                </p:cNvSpPr>
                <p:nvPr/>
              </p:nvSpPr>
              <p:spPr bwMode="auto">
                <a:xfrm>
                  <a:off x="597" y="1863"/>
                  <a:ext cx="39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F</a:t>
                  </a:r>
                </a:p>
              </p:txBody>
            </p:sp>
            <p:sp>
              <p:nvSpPr>
                <p:cNvPr id="6324" name="Text Box 54"/>
                <p:cNvSpPr txBox="1">
                  <a:spLocks noChangeArrowheads="1"/>
                </p:cNvSpPr>
                <p:nvPr/>
              </p:nvSpPr>
              <p:spPr bwMode="auto">
                <a:xfrm>
                  <a:off x="586" y="2076"/>
                  <a:ext cx="50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G</a:t>
                  </a:r>
                </a:p>
              </p:txBody>
            </p:sp>
            <p:sp>
              <p:nvSpPr>
                <p:cNvPr id="6325" name="Text Box 55"/>
                <p:cNvSpPr txBox="1">
                  <a:spLocks noChangeArrowheads="1"/>
                </p:cNvSpPr>
                <p:nvPr/>
              </p:nvSpPr>
              <p:spPr bwMode="auto">
                <a:xfrm>
                  <a:off x="590" y="2282"/>
                  <a:ext cx="46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H</a:t>
                  </a:r>
                </a:p>
              </p:txBody>
            </p:sp>
          </p:grpSp>
        </p:grpSp>
      </p:grpSp>
      <p:grpSp>
        <p:nvGrpSpPr>
          <p:cNvPr id="6155" name="Group 215"/>
          <p:cNvGrpSpPr>
            <a:grpSpLocks/>
          </p:cNvGrpSpPr>
          <p:nvPr/>
        </p:nvGrpSpPr>
        <p:grpSpPr bwMode="auto">
          <a:xfrm>
            <a:off x="476250" y="3171825"/>
            <a:ext cx="2374900" cy="1565275"/>
            <a:chOff x="346" y="2022"/>
            <a:chExt cx="1496" cy="986"/>
          </a:xfrm>
        </p:grpSpPr>
        <p:pic>
          <p:nvPicPr>
            <p:cNvPr id="6288" name="Picture 27" descr="LATCA XET P42"/>
            <p:cNvPicPr>
              <a:picLocks noChangeAspect="1" noChangeArrowheads="1"/>
            </p:cNvPicPr>
            <p:nvPr/>
          </p:nvPicPr>
          <p:blipFill>
            <a:blip r:embed="rId3">
              <a:lum bright="2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11" b="2000"/>
            <a:stretch>
              <a:fillRect/>
            </a:stretch>
          </p:blipFill>
          <p:spPr bwMode="auto">
            <a:xfrm>
              <a:off x="434" y="2098"/>
              <a:ext cx="1406" cy="9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289" name="Group 56"/>
            <p:cNvGrpSpPr>
              <a:grpSpLocks/>
            </p:cNvGrpSpPr>
            <p:nvPr/>
          </p:nvGrpSpPr>
          <p:grpSpPr bwMode="auto">
            <a:xfrm>
              <a:off x="346" y="2022"/>
              <a:ext cx="1496" cy="984"/>
              <a:chOff x="2302" y="964"/>
              <a:chExt cx="1496" cy="984"/>
            </a:xfrm>
          </p:grpSpPr>
          <p:sp>
            <p:nvSpPr>
              <p:cNvPr id="6290" name="Rectangle 57"/>
              <p:cNvSpPr>
                <a:spLocks noChangeArrowheads="1"/>
              </p:cNvSpPr>
              <p:nvPr/>
            </p:nvSpPr>
            <p:spPr bwMode="auto">
              <a:xfrm>
                <a:off x="2392" y="1041"/>
                <a:ext cx="1406" cy="907"/>
              </a:xfrm>
              <a:prstGeom prst="rect">
                <a:avLst/>
              </a:prstGeom>
              <a:noFill/>
              <a:ln w="12700">
                <a:solidFill>
                  <a:srgbClr val="FFFF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291" name="Group 58"/>
              <p:cNvGrpSpPr>
                <a:grpSpLocks/>
              </p:cNvGrpSpPr>
              <p:nvPr/>
            </p:nvGrpSpPr>
            <p:grpSpPr bwMode="auto">
              <a:xfrm>
                <a:off x="2438" y="964"/>
                <a:ext cx="1340" cy="77"/>
                <a:chOff x="1164" y="641"/>
                <a:chExt cx="1564" cy="77"/>
              </a:xfrm>
            </p:grpSpPr>
            <p:sp>
              <p:nvSpPr>
                <p:cNvPr id="6301" name="Text Box 59"/>
                <p:cNvSpPr txBox="1">
                  <a:spLocks noChangeArrowheads="1"/>
                </p:cNvSpPr>
                <p:nvPr/>
              </p:nvSpPr>
              <p:spPr bwMode="auto">
                <a:xfrm>
                  <a:off x="1164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</a:t>
                  </a:r>
                </a:p>
              </p:txBody>
            </p:sp>
            <p:sp>
              <p:nvSpPr>
                <p:cNvPr id="6302" name="Text Box 60"/>
                <p:cNvSpPr txBox="1">
                  <a:spLocks noChangeArrowheads="1"/>
                </p:cNvSpPr>
                <p:nvPr/>
              </p:nvSpPr>
              <p:spPr bwMode="auto">
                <a:xfrm>
                  <a:off x="1299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2</a:t>
                  </a:r>
                </a:p>
              </p:txBody>
            </p:sp>
            <p:sp>
              <p:nvSpPr>
                <p:cNvPr id="6303" name="Text Box 61"/>
                <p:cNvSpPr txBox="1">
                  <a:spLocks noChangeArrowheads="1"/>
                </p:cNvSpPr>
                <p:nvPr/>
              </p:nvSpPr>
              <p:spPr bwMode="auto">
                <a:xfrm>
                  <a:off x="1437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3</a:t>
                  </a:r>
                </a:p>
              </p:txBody>
            </p:sp>
            <p:sp>
              <p:nvSpPr>
                <p:cNvPr id="6304" name="Text Box 62"/>
                <p:cNvSpPr txBox="1">
                  <a:spLocks noChangeArrowheads="1"/>
                </p:cNvSpPr>
                <p:nvPr/>
              </p:nvSpPr>
              <p:spPr bwMode="auto">
                <a:xfrm>
                  <a:off x="1571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4</a:t>
                  </a:r>
                </a:p>
              </p:txBody>
            </p:sp>
            <p:sp>
              <p:nvSpPr>
                <p:cNvPr id="6305" name="Text Box 63"/>
                <p:cNvSpPr txBox="1">
                  <a:spLocks noChangeArrowheads="1"/>
                </p:cNvSpPr>
                <p:nvPr/>
              </p:nvSpPr>
              <p:spPr bwMode="auto">
                <a:xfrm>
                  <a:off x="1708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5</a:t>
                  </a:r>
                </a:p>
              </p:txBody>
            </p:sp>
            <p:sp>
              <p:nvSpPr>
                <p:cNvPr id="6306" name="Text Box 64"/>
                <p:cNvSpPr txBox="1">
                  <a:spLocks noChangeArrowheads="1"/>
                </p:cNvSpPr>
                <p:nvPr/>
              </p:nvSpPr>
              <p:spPr bwMode="auto">
                <a:xfrm>
                  <a:off x="1843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6</a:t>
                  </a:r>
                </a:p>
              </p:txBody>
            </p:sp>
            <p:sp>
              <p:nvSpPr>
                <p:cNvPr id="6307" name="Text Box 65"/>
                <p:cNvSpPr txBox="1">
                  <a:spLocks noChangeArrowheads="1"/>
                </p:cNvSpPr>
                <p:nvPr/>
              </p:nvSpPr>
              <p:spPr bwMode="auto">
                <a:xfrm>
                  <a:off x="1983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7</a:t>
                  </a:r>
                </a:p>
              </p:txBody>
            </p:sp>
            <p:sp>
              <p:nvSpPr>
                <p:cNvPr id="6308" name="Text Box 66"/>
                <p:cNvSpPr txBox="1">
                  <a:spLocks noChangeArrowheads="1"/>
                </p:cNvSpPr>
                <p:nvPr/>
              </p:nvSpPr>
              <p:spPr bwMode="auto">
                <a:xfrm>
                  <a:off x="2120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8</a:t>
                  </a:r>
                </a:p>
              </p:txBody>
            </p:sp>
            <p:sp>
              <p:nvSpPr>
                <p:cNvPr id="6309" name="Text Box 67"/>
                <p:cNvSpPr txBox="1">
                  <a:spLocks noChangeArrowheads="1"/>
                </p:cNvSpPr>
                <p:nvPr/>
              </p:nvSpPr>
              <p:spPr bwMode="auto">
                <a:xfrm>
                  <a:off x="2255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9</a:t>
                  </a:r>
                </a:p>
              </p:txBody>
            </p:sp>
            <p:sp>
              <p:nvSpPr>
                <p:cNvPr id="6310" name="Text Box 68"/>
                <p:cNvSpPr txBox="1">
                  <a:spLocks noChangeArrowheads="1"/>
                </p:cNvSpPr>
                <p:nvPr/>
              </p:nvSpPr>
              <p:spPr bwMode="auto">
                <a:xfrm>
                  <a:off x="2371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10</a:t>
                  </a:r>
                </a:p>
              </p:txBody>
            </p:sp>
            <p:sp>
              <p:nvSpPr>
                <p:cNvPr id="6311" name="Text Box 69"/>
                <p:cNvSpPr txBox="1">
                  <a:spLocks noChangeArrowheads="1"/>
                </p:cNvSpPr>
                <p:nvPr/>
              </p:nvSpPr>
              <p:spPr bwMode="auto">
                <a:xfrm>
                  <a:off x="2507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11</a:t>
                  </a:r>
                </a:p>
              </p:txBody>
            </p:sp>
            <p:sp>
              <p:nvSpPr>
                <p:cNvPr id="6312" name="Text Box 70"/>
                <p:cNvSpPr txBox="1">
                  <a:spLocks noChangeArrowheads="1"/>
                </p:cNvSpPr>
                <p:nvPr/>
              </p:nvSpPr>
              <p:spPr bwMode="auto">
                <a:xfrm>
                  <a:off x="2644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12</a:t>
                  </a:r>
                </a:p>
              </p:txBody>
            </p:sp>
          </p:grpSp>
          <p:grpSp>
            <p:nvGrpSpPr>
              <p:cNvPr id="6292" name="Group 71"/>
              <p:cNvGrpSpPr>
                <a:grpSpLocks/>
              </p:cNvGrpSpPr>
              <p:nvPr/>
            </p:nvGrpSpPr>
            <p:grpSpPr bwMode="auto">
              <a:xfrm>
                <a:off x="2302" y="1041"/>
                <a:ext cx="64" cy="882"/>
                <a:chOff x="572" y="782"/>
                <a:chExt cx="64" cy="1644"/>
              </a:xfrm>
            </p:grpSpPr>
            <p:sp>
              <p:nvSpPr>
                <p:cNvPr id="6293" name="Text Box 72"/>
                <p:cNvSpPr txBox="1">
                  <a:spLocks noChangeArrowheads="1"/>
                </p:cNvSpPr>
                <p:nvPr/>
              </p:nvSpPr>
              <p:spPr bwMode="auto">
                <a:xfrm>
                  <a:off x="572" y="782"/>
                  <a:ext cx="64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A</a:t>
                  </a:r>
                </a:p>
              </p:txBody>
            </p:sp>
            <p:sp>
              <p:nvSpPr>
                <p:cNvPr id="6294" name="Text Box 73"/>
                <p:cNvSpPr txBox="1">
                  <a:spLocks noChangeArrowheads="1"/>
                </p:cNvSpPr>
                <p:nvPr/>
              </p:nvSpPr>
              <p:spPr bwMode="auto">
                <a:xfrm>
                  <a:off x="590" y="1026"/>
                  <a:ext cx="46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B</a:t>
                  </a:r>
                </a:p>
              </p:txBody>
            </p:sp>
            <p:sp>
              <p:nvSpPr>
                <p:cNvPr id="6295" name="Text Box 74"/>
                <p:cNvSpPr txBox="1">
                  <a:spLocks noChangeArrowheads="1"/>
                </p:cNvSpPr>
                <p:nvPr/>
              </p:nvSpPr>
              <p:spPr bwMode="auto">
                <a:xfrm>
                  <a:off x="590" y="1237"/>
                  <a:ext cx="46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C</a:t>
                  </a:r>
                </a:p>
              </p:txBody>
            </p:sp>
            <p:sp>
              <p:nvSpPr>
                <p:cNvPr id="6296" name="Text Box 75"/>
                <p:cNvSpPr txBox="1">
                  <a:spLocks noChangeArrowheads="1"/>
                </p:cNvSpPr>
                <p:nvPr/>
              </p:nvSpPr>
              <p:spPr bwMode="auto">
                <a:xfrm>
                  <a:off x="590" y="1442"/>
                  <a:ext cx="46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D</a:t>
                  </a:r>
                </a:p>
              </p:txBody>
            </p:sp>
            <p:sp>
              <p:nvSpPr>
                <p:cNvPr id="6297" name="Text Box 76"/>
                <p:cNvSpPr txBox="1">
                  <a:spLocks noChangeArrowheads="1"/>
                </p:cNvSpPr>
                <p:nvPr/>
              </p:nvSpPr>
              <p:spPr bwMode="auto">
                <a:xfrm>
                  <a:off x="593" y="1654"/>
                  <a:ext cx="43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E</a:t>
                  </a:r>
                </a:p>
              </p:txBody>
            </p:sp>
            <p:sp>
              <p:nvSpPr>
                <p:cNvPr id="6298" name="Text Box 77"/>
                <p:cNvSpPr txBox="1">
                  <a:spLocks noChangeArrowheads="1"/>
                </p:cNvSpPr>
                <p:nvPr/>
              </p:nvSpPr>
              <p:spPr bwMode="auto">
                <a:xfrm>
                  <a:off x="597" y="1863"/>
                  <a:ext cx="39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F</a:t>
                  </a:r>
                </a:p>
              </p:txBody>
            </p:sp>
            <p:sp>
              <p:nvSpPr>
                <p:cNvPr id="6299" name="Text Box 78"/>
                <p:cNvSpPr txBox="1">
                  <a:spLocks noChangeArrowheads="1"/>
                </p:cNvSpPr>
                <p:nvPr/>
              </p:nvSpPr>
              <p:spPr bwMode="auto">
                <a:xfrm>
                  <a:off x="586" y="2076"/>
                  <a:ext cx="50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G</a:t>
                  </a:r>
                </a:p>
              </p:txBody>
            </p:sp>
            <p:sp>
              <p:nvSpPr>
                <p:cNvPr id="6300" name="Text Box 79"/>
                <p:cNvSpPr txBox="1">
                  <a:spLocks noChangeArrowheads="1"/>
                </p:cNvSpPr>
                <p:nvPr/>
              </p:nvSpPr>
              <p:spPr bwMode="auto">
                <a:xfrm>
                  <a:off x="590" y="2282"/>
                  <a:ext cx="46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H</a:t>
                  </a:r>
                </a:p>
              </p:txBody>
            </p:sp>
          </p:grpSp>
        </p:grpSp>
      </p:grpSp>
      <p:grpSp>
        <p:nvGrpSpPr>
          <p:cNvPr id="6156" name="Group 216"/>
          <p:cNvGrpSpPr>
            <a:grpSpLocks/>
          </p:cNvGrpSpPr>
          <p:nvPr/>
        </p:nvGrpSpPr>
        <p:grpSpPr bwMode="auto">
          <a:xfrm>
            <a:off x="476250" y="4827588"/>
            <a:ext cx="2374900" cy="1565275"/>
            <a:chOff x="358" y="3060"/>
            <a:chExt cx="1496" cy="986"/>
          </a:xfrm>
        </p:grpSpPr>
        <p:pic>
          <p:nvPicPr>
            <p:cNvPr id="6263" name="Picture 28" descr="LATCA XET P43"/>
            <p:cNvPicPr>
              <a:picLocks noChangeAspect="1" noChangeArrowheads="1"/>
            </p:cNvPicPr>
            <p:nvPr/>
          </p:nvPicPr>
          <p:blipFill>
            <a:blip r:embed="rId4">
              <a:lum bright="3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81" b="2423"/>
            <a:stretch>
              <a:fillRect/>
            </a:stretch>
          </p:blipFill>
          <p:spPr bwMode="auto">
            <a:xfrm>
              <a:off x="446" y="3135"/>
              <a:ext cx="1406" cy="9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264" name="Group 80"/>
            <p:cNvGrpSpPr>
              <a:grpSpLocks/>
            </p:cNvGrpSpPr>
            <p:nvPr/>
          </p:nvGrpSpPr>
          <p:grpSpPr bwMode="auto">
            <a:xfrm>
              <a:off x="358" y="3060"/>
              <a:ext cx="1496" cy="984"/>
              <a:chOff x="2302" y="964"/>
              <a:chExt cx="1496" cy="984"/>
            </a:xfrm>
          </p:grpSpPr>
          <p:sp>
            <p:nvSpPr>
              <p:cNvPr id="6265" name="Rectangle 81"/>
              <p:cNvSpPr>
                <a:spLocks noChangeArrowheads="1"/>
              </p:cNvSpPr>
              <p:nvPr/>
            </p:nvSpPr>
            <p:spPr bwMode="auto">
              <a:xfrm>
                <a:off x="2392" y="1041"/>
                <a:ext cx="1406" cy="907"/>
              </a:xfrm>
              <a:prstGeom prst="rect">
                <a:avLst/>
              </a:prstGeom>
              <a:noFill/>
              <a:ln w="12700">
                <a:solidFill>
                  <a:srgbClr val="FFFF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266" name="Group 82"/>
              <p:cNvGrpSpPr>
                <a:grpSpLocks/>
              </p:cNvGrpSpPr>
              <p:nvPr/>
            </p:nvGrpSpPr>
            <p:grpSpPr bwMode="auto">
              <a:xfrm>
                <a:off x="2438" y="964"/>
                <a:ext cx="1340" cy="77"/>
                <a:chOff x="1164" y="641"/>
                <a:chExt cx="1564" cy="77"/>
              </a:xfrm>
            </p:grpSpPr>
            <p:sp>
              <p:nvSpPr>
                <p:cNvPr id="6276" name="Text Box 83"/>
                <p:cNvSpPr txBox="1">
                  <a:spLocks noChangeArrowheads="1"/>
                </p:cNvSpPr>
                <p:nvPr/>
              </p:nvSpPr>
              <p:spPr bwMode="auto">
                <a:xfrm>
                  <a:off x="1164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</a:t>
                  </a:r>
                </a:p>
              </p:txBody>
            </p:sp>
            <p:sp>
              <p:nvSpPr>
                <p:cNvPr id="6277" name="Text Box 84"/>
                <p:cNvSpPr txBox="1">
                  <a:spLocks noChangeArrowheads="1"/>
                </p:cNvSpPr>
                <p:nvPr/>
              </p:nvSpPr>
              <p:spPr bwMode="auto">
                <a:xfrm>
                  <a:off x="1299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2</a:t>
                  </a:r>
                </a:p>
              </p:txBody>
            </p:sp>
            <p:sp>
              <p:nvSpPr>
                <p:cNvPr id="6278" name="Text Box 85"/>
                <p:cNvSpPr txBox="1">
                  <a:spLocks noChangeArrowheads="1"/>
                </p:cNvSpPr>
                <p:nvPr/>
              </p:nvSpPr>
              <p:spPr bwMode="auto">
                <a:xfrm>
                  <a:off x="1437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3</a:t>
                  </a:r>
                </a:p>
              </p:txBody>
            </p:sp>
            <p:sp>
              <p:nvSpPr>
                <p:cNvPr id="6279" name="Text Box 86"/>
                <p:cNvSpPr txBox="1">
                  <a:spLocks noChangeArrowheads="1"/>
                </p:cNvSpPr>
                <p:nvPr/>
              </p:nvSpPr>
              <p:spPr bwMode="auto">
                <a:xfrm>
                  <a:off x="1571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4</a:t>
                  </a:r>
                </a:p>
              </p:txBody>
            </p:sp>
            <p:sp>
              <p:nvSpPr>
                <p:cNvPr id="6280" name="Text Box 87"/>
                <p:cNvSpPr txBox="1">
                  <a:spLocks noChangeArrowheads="1"/>
                </p:cNvSpPr>
                <p:nvPr/>
              </p:nvSpPr>
              <p:spPr bwMode="auto">
                <a:xfrm>
                  <a:off x="1708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5</a:t>
                  </a:r>
                </a:p>
              </p:txBody>
            </p:sp>
            <p:sp>
              <p:nvSpPr>
                <p:cNvPr id="6281" name="Text Box 88"/>
                <p:cNvSpPr txBox="1">
                  <a:spLocks noChangeArrowheads="1"/>
                </p:cNvSpPr>
                <p:nvPr/>
              </p:nvSpPr>
              <p:spPr bwMode="auto">
                <a:xfrm>
                  <a:off x="1843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6</a:t>
                  </a:r>
                </a:p>
              </p:txBody>
            </p:sp>
            <p:sp>
              <p:nvSpPr>
                <p:cNvPr id="6282" name="Text Box 89"/>
                <p:cNvSpPr txBox="1">
                  <a:spLocks noChangeArrowheads="1"/>
                </p:cNvSpPr>
                <p:nvPr/>
              </p:nvSpPr>
              <p:spPr bwMode="auto">
                <a:xfrm>
                  <a:off x="1983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7</a:t>
                  </a:r>
                </a:p>
              </p:txBody>
            </p:sp>
            <p:sp>
              <p:nvSpPr>
                <p:cNvPr id="6283" name="Text Box 90"/>
                <p:cNvSpPr txBox="1">
                  <a:spLocks noChangeArrowheads="1"/>
                </p:cNvSpPr>
                <p:nvPr/>
              </p:nvSpPr>
              <p:spPr bwMode="auto">
                <a:xfrm>
                  <a:off x="2120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8</a:t>
                  </a:r>
                </a:p>
              </p:txBody>
            </p:sp>
            <p:sp>
              <p:nvSpPr>
                <p:cNvPr id="6284" name="Text Box 91"/>
                <p:cNvSpPr txBox="1">
                  <a:spLocks noChangeArrowheads="1"/>
                </p:cNvSpPr>
                <p:nvPr/>
              </p:nvSpPr>
              <p:spPr bwMode="auto">
                <a:xfrm>
                  <a:off x="2255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9</a:t>
                  </a:r>
                </a:p>
              </p:txBody>
            </p:sp>
            <p:sp>
              <p:nvSpPr>
                <p:cNvPr id="6285" name="Text Box 92"/>
                <p:cNvSpPr txBox="1">
                  <a:spLocks noChangeArrowheads="1"/>
                </p:cNvSpPr>
                <p:nvPr/>
              </p:nvSpPr>
              <p:spPr bwMode="auto">
                <a:xfrm>
                  <a:off x="2371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10</a:t>
                  </a:r>
                </a:p>
              </p:txBody>
            </p:sp>
            <p:sp>
              <p:nvSpPr>
                <p:cNvPr id="6286" name="Text Box 93"/>
                <p:cNvSpPr txBox="1">
                  <a:spLocks noChangeArrowheads="1"/>
                </p:cNvSpPr>
                <p:nvPr/>
              </p:nvSpPr>
              <p:spPr bwMode="auto">
                <a:xfrm>
                  <a:off x="2507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11</a:t>
                  </a:r>
                </a:p>
              </p:txBody>
            </p:sp>
            <p:sp>
              <p:nvSpPr>
                <p:cNvPr id="6287" name="Text Box 94"/>
                <p:cNvSpPr txBox="1">
                  <a:spLocks noChangeArrowheads="1"/>
                </p:cNvSpPr>
                <p:nvPr/>
              </p:nvSpPr>
              <p:spPr bwMode="auto">
                <a:xfrm>
                  <a:off x="2644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12</a:t>
                  </a:r>
                </a:p>
              </p:txBody>
            </p:sp>
          </p:grpSp>
          <p:grpSp>
            <p:nvGrpSpPr>
              <p:cNvPr id="6267" name="Group 95"/>
              <p:cNvGrpSpPr>
                <a:grpSpLocks/>
              </p:cNvGrpSpPr>
              <p:nvPr/>
            </p:nvGrpSpPr>
            <p:grpSpPr bwMode="auto">
              <a:xfrm>
                <a:off x="2302" y="1041"/>
                <a:ext cx="64" cy="882"/>
                <a:chOff x="572" y="782"/>
                <a:chExt cx="64" cy="1644"/>
              </a:xfrm>
            </p:grpSpPr>
            <p:sp>
              <p:nvSpPr>
                <p:cNvPr id="6268" name="Text Box 96"/>
                <p:cNvSpPr txBox="1">
                  <a:spLocks noChangeArrowheads="1"/>
                </p:cNvSpPr>
                <p:nvPr/>
              </p:nvSpPr>
              <p:spPr bwMode="auto">
                <a:xfrm>
                  <a:off x="572" y="782"/>
                  <a:ext cx="64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A</a:t>
                  </a:r>
                </a:p>
              </p:txBody>
            </p:sp>
            <p:sp>
              <p:nvSpPr>
                <p:cNvPr id="6269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590" y="1026"/>
                  <a:ext cx="46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B</a:t>
                  </a:r>
                </a:p>
              </p:txBody>
            </p:sp>
            <p:sp>
              <p:nvSpPr>
                <p:cNvPr id="6270" name="Text Box 98"/>
                <p:cNvSpPr txBox="1">
                  <a:spLocks noChangeArrowheads="1"/>
                </p:cNvSpPr>
                <p:nvPr/>
              </p:nvSpPr>
              <p:spPr bwMode="auto">
                <a:xfrm>
                  <a:off x="590" y="1237"/>
                  <a:ext cx="46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C</a:t>
                  </a:r>
                </a:p>
              </p:txBody>
            </p:sp>
            <p:sp>
              <p:nvSpPr>
                <p:cNvPr id="6271" name="Text Box 99"/>
                <p:cNvSpPr txBox="1">
                  <a:spLocks noChangeArrowheads="1"/>
                </p:cNvSpPr>
                <p:nvPr/>
              </p:nvSpPr>
              <p:spPr bwMode="auto">
                <a:xfrm>
                  <a:off x="590" y="1442"/>
                  <a:ext cx="46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D</a:t>
                  </a:r>
                </a:p>
              </p:txBody>
            </p:sp>
            <p:sp>
              <p:nvSpPr>
                <p:cNvPr id="6272" name="Text Box 100"/>
                <p:cNvSpPr txBox="1">
                  <a:spLocks noChangeArrowheads="1"/>
                </p:cNvSpPr>
                <p:nvPr/>
              </p:nvSpPr>
              <p:spPr bwMode="auto">
                <a:xfrm>
                  <a:off x="593" y="1654"/>
                  <a:ext cx="43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E</a:t>
                  </a:r>
                </a:p>
              </p:txBody>
            </p:sp>
            <p:sp>
              <p:nvSpPr>
                <p:cNvPr id="6273" name="Text Box 101"/>
                <p:cNvSpPr txBox="1">
                  <a:spLocks noChangeArrowheads="1"/>
                </p:cNvSpPr>
                <p:nvPr/>
              </p:nvSpPr>
              <p:spPr bwMode="auto">
                <a:xfrm>
                  <a:off x="597" y="1863"/>
                  <a:ext cx="39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F</a:t>
                  </a:r>
                </a:p>
              </p:txBody>
            </p:sp>
            <p:sp>
              <p:nvSpPr>
                <p:cNvPr id="6274" name="Text Box 102"/>
                <p:cNvSpPr txBox="1">
                  <a:spLocks noChangeArrowheads="1"/>
                </p:cNvSpPr>
                <p:nvPr/>
              </p:nvSpPr>
              <p:spPr bwMode="auto">
                <a:xfrm>
                  <a:off x="586" y="2076"/>
                  <a:ext cx="50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G</a:t>
                  </a:r>
                </a:p>
              </p:txBody>
            </p:sp>
            <p:sp>
              <p:nvSpPr>
                <p:cNvPr id="6275" name="Text Box 103"/>
                <p:cNvSpPr txBox="1">
                  <a:spLocks noChangeArrowheads="1"/>
                </p:cNvSpPr>
                <p:nvPr/>
              </p:nvSpPr>
              <p:spPr bwMode="auto">
                <a:xfrm>
                  <a:off x="590" y="2282"/>
                  <a:ext cx="46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H</a:t>
                  </a:r>
                </a:p>
              </p:txBody>
            </p:sp>
          </p:grpSp>
        </p:grpSp>
      </p:grpSp>
      <p:grpSp>
        <p:nvGrpSpPr>
          <p:cNvPr id="6157" name="Group 217"/>
          <p:cNvGrpSpPr>
            <a:grpSpLocks/>
          </p:cNvGrpSpPr>
          <p:nvPr/>
        </p:nvGrpSpPr>
        <p:grpSpPr bwMode="auto">
          <a:xfrm>
            <a:off x="476250" y="6484938"/>
            <a:ext cx="2374900" cy="1563687"/>
            <a:chOff x="352" y="4112"/>
            <a:chExt cx="1496" cy="985"/>
          </a:xfrm>
        </p:grpSpPr>
        <p:pic>
          <p:nvPicPr>
            <p:cNvPr id="6238" name="Picture 29" descr="LATCA XET P44"/>
            <p:cNvPicPr>
              <a:picLocks noChangeAspect="1" noChangeArrowheads="1"/>
            </p:cNvPicPr>
            <p:nvPr/>
          </p:nvPicPr>
          <p:blipFill>
            <a:blip r:embed="rId5">
              <a:lum bright="2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66" b="2637"/>
            <a:stretch>
              <a:fillRect/>
            </a:stretch>
          </p:blipFill>
          <p:spPr bwMode="auto">
            <a:xfrm>
              <a:off x="442" y="4186"/>
              <a:ext cx="1406" cy="9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239" name="Group 104"/>
            <p:cNvGrpSpPr>
              <a:grpSpLocks/>
            </p:cNvGrpSpPr>
            <p:nvPr/>
          </p:nvGrpSpPr>
          <p:grpSpPr bwMode="auto">
            <a:xfrm>
              <a:off x="352" y="4112"/>
              <a:ext cx="1496" cy="984"/>
              <a:chOff x="2302" y="964"/>
              <a:chExt cx="1496" cy="984"/>
            </a:xfrm>
          </p:grpSpPr>
          <p:sp>
            <p:nvSpPr>
              <p:cNvPr id="6240" name="Rectangle 105"/>
              <p:cNvSpPr>
                <a:spLocks noChangeArrowheads="1"/>
              </p:cNvSpPr>
              <p:nvPr/>
            </p:nvSpPr>
            <p:spPr bwMode="auto">
              <a:xfrm>
                <a:off x="2392" y="1041"/>
                <a:ext cx="1406" cy="907"/>
              </a:xfrm>
              <a:prstGeom prst="rect">
                <a:avLst/>
              </a:prstGeom>
              <a:noFill/>
              <a:ln w="12700">
                <a:solidFill>
                  <a:srgbClr val="FFFF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241" name="Group 106"/>
              <p:cNvGrpSpPr>
                <a:grpSpLocks/>
              </p:cNvGrpSpPr>
              <p:nvPr/>
            </p:nvGrpSpPr>
            <p:grpSpPr bwMode="auto">
              <a:xfrm>
                <a:off x="2438" y="964"/>
                <a:ext cx="1340" cy="77"/>
                <a:chOff x="1164" y="641"/>
                <a:chExt cx="1564" cy="77"/>
              </a:xfrm>
            </p:grpSpPr>
            <p:sp>
              <p:nvSpPr>
                <p:cNvPr id="6251" name="Text Box 107"/>
                <p:cNvSpPr txBox="1">
                  <a:spLocks noChangeArrowheads="1"/>
                </p:cNvSpPr>
                <p:nvPr/>
              </p:nvSpPr>
              <p:spPr bwMode="auto">
                <a:xfrm>
                  <a:off x="1164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</a:t>
                  </a:r>
                </a:p>
              </p:txBody>
            </p:sp>
            <p:sp>
              <p:nvSpPr>
                <p:cNvPr id="6252" name="Text Box 108"/>
                <p:cNvSpPr txBox="1">
                  <a:spLocks noChangeArrowheads="1"/>
                </p:cNvSpPr>
                <p:nvPr/>
              </p:nvSpPr>
              <p:spPr bwMode="auto">
                <a:xfrm>
                  <a:off x="1299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2</a:t>
                  </a:r>
                </a:p>
              </p:txBody>
            </p:sp>
            <p:sp>
              <p:nvSpPr>
                <p:cNvPr id="6253" name="Text Box 109"/>
                <p:cNvSpPr txBox="1">
                  <a:spLocks noChangeArrowheads="1"/>
                </p:cNvSpPr>
                <p:nvPr/>
              </p:nvSpPr>
              <p:spPr bwMode="auto">
                <a:xfrm>
                  <a:off x="1437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3</a:t>
                  </a:r>
                </a:p>
              </p:txBody>
            </p:sp>
            <p:sp>
              <p:nvSpPr>
                <p:cNvPr id="6254" name="Text Box 110"/>
                <p:cNvSpPr txBox="1">
                  <a:spLocks noChangeArrowheads="1"/>
                </p:cNvSpPr>
                <p:nvPr/>
              </p:nvSpPr>
              <p:spPr bwMode="auto">
                <a:xfrm>
                  <a:off x="1571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4</a:t>
                  </a:r>
                </a:p>
              </p:txBody>
            </p:sp>
            <p:sp>
              <p:nvSpPr>
                <p:cNvPr id="6255" name="Text Box 111"/>
                <p:cNvSpPr txBox="1">
                  <a:spLocks noChangeArrowheads="1"/>
                </p:cNvSpPr>
                <p:nvPr/>
              </p:nvSpPr>
              <p:spPr bwMode="auto">
                <a:xfrm>
                  <a:off x="1708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5</a:t>
                  </a:r>
                </a:p>
              </p:txBody>
            </p:sp>
            <p:sp>
              <p:nvSpPr>
                <p:cNvPr id="6256" name="Text Box 112"/>
                <p:cNvSpPr txBox="1">
                  <a:spLocks noChangeArrowheads="1"/>
                </p:cNvSpPr>
                <p:nvPr/>
              </p:nvSpPr>
              <p:spPr bwMode="auto">
                <a:xfrm>
                  <a:off x="1843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6</a:t>
                  </a:r>
                </a:p>
              </p:txBody>
            </p:sp>
            <p:sp>
              <p:nvSpPr>
                <p:cNvPr id="6257" name="Text Box 113"/>
                <p:cNvSpPr txBox="1">
                  <a:spLocks noChangeArrowheads="1"/>
                </p:cNvSpPr>
                <p:nvPr/>
              </p:nvSpPr>
              <p:spPr bwMode="auto">
                <a:xfrm>
                  <a:off x="1983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7</a:t>
                  </a:r>
                </a:p>
              </p:txBody>
            </p:sp>
            <p:sp>
              <p:nvSpPr>
                <p:cNvPr id="6258" name="Text Box 114"/>
                <p:cNvSpPr txBox="1">
                  <a:spLocks noChangeArrowheads="1"/>
                </p:cNvSpPr>
                <p:nvPr/>
              </p:nvSpPr>
              <p:spPr bwMode="auto">
                <a:xfrm>
                  <a:off x="2120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8</a:t>
                  </a:r>
                </a:p>
              </p:txBody>
            </p:sp>
            <p:sp>
              <p:nvSpPr>
                <p:cNvPr id="6259" name="Text Box 115"/>
                <p:cNvSpPr txBox="1">
                  <a:spLocks noChangeArrowheads="1"/>
                </p:cNvSpPr>
                <p:nvPr/>
              </p:nvSpPr>
              <p:spPr bwMode="auto">
                <a:xfrm>
                  <a:off x="2255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9</a:t>
                  </a:r>
                </a:p>
              </p:txBody>
            </p:sp>
            <p:sp>
              <p:nvSpPr>
                <p:cNvPr id="6260" name="Text Box 116"/>
                <p:cNvSpPr txBox="1">
                  <a:spLocks noChangeArrowheads="1"/>
                </p:cNvSpPr>
                <p:nvPr/>
              </p:nvSpPr>
              <p:spPr bwMode="auto">
                <a:xfrm>
                  <a:off x="2371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10</a:t>
                  </a:r>
                </a:p>
              </p:txBody>
            </p:sp>
            <p:sp>
              <p:nvSpPr>
                <p:cNvPr id="6261" name="Text Box 117"/>
                <p:cNvSpPr txBox="1">
                  <a:spLocks noChangeArrowheads="1"/>
                </p:cNvSpPr>
                <p:nvPr/>
              </p:nvSpPr>
              <p:spPr bwMode="auto">
                <a:xfrm>
                  <a:off x="2507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11</a:t>
                  </a:r>
                </a:p>
              </p:txBody>
            </p:sp>
            <p:sp>
              <p:nvSpPr>
                <p:cNvPr id="6262" name="Text Box 118"/>
                <p:cNvSpPr txBox="1">
                  <a:spLocks noChangeArrowheads="1"/>
                </p:cNvSpPr>
                <p:nvPr/>
              </p:nvSpPr>
              <p:spPr bwMode="auto">
                <a:xfrm>
                  <a:off x="2644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12</a:t>
                  </a:r>
                </a:p>
              </p:txBody>
            </p:sp>
          </p:grpSp>
          <p:grpSp>
            <p:nvGrpSpPr>
              <p:cNvPr id="6242" name="Group 119"/>
              <p:cNvGrpSpPr>
                <a:grpSpLocks/>
              </p:cNvGrpSpPr>
              <p:nvPr/>
            </p:nvGrpSpPr>
            <p:grpSpPr bwMode="auto">
              <a:xfrm>
                <a:off x="2302" y="1041"/>
                <a:ext cx="64" cy="882"/>
                <a:chOff x="572" y="782"/>
                <a:chExt cx="64" cy="1644"/>
              </a:xfrm>
            </p:grpSpPr>
            <p:sp>
              <p:nvSpPr>
                <p:cNvPr id="6243" name="Text Box 120"/>
                <p:cNvSpPr txBox="1">
                  <a:spLocks noChangeArrowheads="1"/>
                </p:cNvSpPr>
                <p:nvPr/>
              </p:nvSpPr>
              <p:spPr bwMode="auto">
                <a:xfrm>
                  <a:off x="572" y="782"/>
                  <a:ext cx="64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A</a:t>
                  </a:r>
                </a:p>
              </p:txBody>
            </p:sp>
            <p:sp>
              <p:nvSpPr>
                <p:cNvPr id="6244" name="Text Box 121"/>
                <p:cNvSpPr txBox="1">
                  <a:spLocks noChangeArrowheads="1"/>
                </p:cNvSpPr>
                <p:nvPr/>
              </p:nvSpPr>
              <p:spPr bwMode="auto">
                <a:xfrm>
                  <a:off x="590" y="1026"/>
                  <a:ext cx="46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B</a:t>
                  </a:r>
                </a:p>
              </p:txBody>
            </p:sp>
            <p:sp>
              <p:nvSpPr>
                <p:cNvPr id="6245" name="Text Box 122"/>
                <p:cNvSpPr txBox="1">
                  <a:spLocks noChangeArrowheads="1"/>
                </p:cNvSpPr>
                <p:nvPr/>
              </p:nvSpPr>
              <p:spPr bwMode="auto">
                <a:xfrm>
                  <a:off x="590" y="1237"/>
                  <a:ext cx="46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C</a:t>
                  </a:r>
                </a:p>
              </p:txBody>
            </p:sp>
            <p:sp>
              <p:nvSpPr>
                <p:cNvPr id="6246" name="Text Box 123"/>
                <p:cNvSpPr txBox="1">
                  <a:spLocks noChangeArrowheads="1"/>
                </p:cNvSpPr>
                <p:nvPr/>
              </p:nvSpPr>
              <p:spPr bwMode="auto">
                <a:xfrm>
                  <a:off x="590" y="1442"/>
                  <a:ext cx="46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D</a:t>
                  </a:r>
                </a:p>
              </p:txBody>
            </p:sp>
            <p:sp>
              <p:nvSpPr>
                <p:cNvPr id="6247" name="Text Box 124"/>
                <p:cNvSpPr txBox="1">
                  <a:spLocks noChangeArrowheads="1"/>
                </p:cNvSpPr>
                <p:nvPr/>
              </p:nvSpPr>
              <p:spPr bwMode="auto">
                <a:xfrm>
                  <a:off x="593" y="1654"/>
                  <a:ext cx="43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E</a:t>
                  </a:r>
                </a:p>
              </p:txBody>
            </p:sp>
            <p:sp>
              <p:nvSpPr>
                <p:cNvPr id="6248" name="Text Box 125"/>
                <p:cNvSpPr txBox="1">
                  <a:spLocks noChangeArrowheads="1"/>
                </p:cNvSpPr>
                <p:nvPr/>
              </p:nvSpPr>
              <p:spPr bwMode="auto">
                <a:xfrm>
                  <a:off x="597" y="1863"/>
                  <a:ext cx="39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F</a:t>
                  </a:r>
                </a:p>
              </p:txBody>
            </p:sp>
            <p:sp>
              <p:nvSpPr>
                <p:cNvPr id="6249" name="Text Box 126"/>
                <p:cNvSpPr txBox="1">
                  <a:spLocks noChangeArrowheads="1"/>
                </p:cNvSpPr>
                <p:nvPr/>
              </p:nvSpPr>
              <p:spPr bwMode="auto">
                <a:xfrm>
                  <a:off x="586" y="2076"/>
                  <a:ext cx="50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G</a:t>
                  </a:r>
                </a:p>
              </p:txBody>
            </p:sp>
            <p:sp>
              <p:nvSpPr>
                <p:cNvPr id="6250" name="Text Box 127"/>
                <p:cNvSpPr txBox="1">
                  <a:spLocks noChangeArrowheads="1"/>
                </p:cNvSpPr>
                <p:nvPr/>
              </p:nvSpPr>
              <p:spPr bwMode="auto">
                <a:xfrm>
                  <a:off x="590" y="2282"/>
                  <a:ext cx="46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H</a:t>
                  </a:r>
                </a:p>
              </p:txBody>
            </p:sp>
          </p:grpSp>
        </p:grpSp>
      </p:grpSp>
      <p:grpSp>
        <p:nvGrpSpPr>
          <p:cNvPr id="6158" name="Group 218"/>
          <p:cNvGrpSpPr>
            <a:grpSpLocks/>
          </p:cNvGrpSpPr>
          <p:nvPr/>
        </p:nvGrpSpPr>
        <p:grpSpPr bwMode="auto">
          <a:xfrm>
            <a:off x="476250" y="8142288"/>
            <a:ext cx="2374900" cy="1563687"/>
            <a:chOff x="346" y="5139"/>
            <a:chExt cx="1496" cy="985"/>
          </a:xfrm>
        </p:grpSpPr>
        <p:pic>
          <p:nvPicPr>
            <p:cNvPr id="6213" name="Picture 30" descr="LATCA XET P45"/>
            <p:cNvPicPr>
              <a:picLocks noChangeAspect="1" noChangeArrowheads="1"/>
            </p:cNvPicPr>
            <p:nvPr/>
          </p:nvPicPr>
          <p:blipFill>
            <a:blip r:embed="rId6">
              <a:lum bright="3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7" b="865"/>
            <a:stretch>
              <a:fillRect/>
            </a:stretch>
          </p:blipFill>
          <p:spPr bwMode="auto">
            <a:xfrm>
              <a:off x="436" y="5214"/>
              <a:ext cx="1406" cy="9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214" name="Group 128"/>
            <p:cNvGrpSpPr>
              <a:grpSpLocks/>
            </p:cNvGrpSpPr>
            <p:nvPr/>
          </p:nvGrpSpPr>
          <p:grpSpPr bwMode="auto">
            <a:xfrm>
              <a:off x="346" y="5139"/>
              <a:ext cx="1496" cy="984"/>
              <a:chOff x="2302" y="964"/>
              <a:chExt cx="1496" cy="984"/>
            </a:xfrm>
          </p:grpSpPr>
          <p:sp>
            <p:nvSpPr>
              <p:cNvPr id="6215" name="Rectangle 129"/>
              <p:cNvSpPr>
                <a:spLocks noChangeArrowheads="1"/>
              </p:cNvSpPr>
              <p:nvPr/>
            </p:nvSpPr>
            <p:spPr bwMode="auto">
              <a:xfrm>
                <a:off x="2392" y="1041"/>
                <a:ext cx="1406" cy="907"/>
              </a:xfrm>
              <a:prstGeom prst="rect">
                <a:avLst/>
              </a:prstGeom>
              <a:noFill/>
              <a:ln w="12700">
                <a:solidFill>
                  <a:srgbClr val="FFFF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216" name="Group 130"/>
              <p:cNvGrpSpPr>
                <a:grpSpLocks/>
              </p:cNvGrpSpPr>
              <p:nvPr/>
            </p:nvGrpSpPr>
            <p:grpSpPr bwMode="auto">
              <a:xfrm>
                <a:off x="2438" y="964"/>
                <a:ext cx="1340" cy="77"/>
                <a:chOff x="1164" y="641"/>
                <a:chExt cx="1564" cy="77"/>
              </a:xfrm>
            </p:grpSpPr>
            <p:sp>
              <p:nvSpPr>
                <p:cNvPr id="6226" name="Text Box 131"/>
                <p:cNvSpPr txBox="1">
                  <a:spLocks noChangeArrowheads="1"/>
                </p:cNvSpPr>
                <p:nvPr/>
              </p:nvSpPr>
              <p:spPr bwMode="auto">
                <a:xfrm>
                  <a:off x="1164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</a:t>
                  </a:r>
                </a:p>
              </p:txBody>
            </p:sp>
            <p:sp>
              <p:nvSpPr>
                <p:cNvPr id="6227" name="Text Box 132"/>
                <p:cNvSpPr txBox="1">
                  <a:spLocks noChangeArrowheads="1"/>
                </p:cNvSpPr>
                <p:nvPr/>
              </p:nvSpPr>
              <p:spPr bwMode="auto">
                <a:xfrm>
                  <a:off x="1299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2</a:t>
                  </a:r>
                </a:p>
              </p:txBody>
            </p:sp>
            <p:sp>
              <p:nvSpPr>
                <p:cNvPr id="6228" name="Text Box 133"/>
                <p:cNvSpPr txBox="1">
                  <a:spLocks noChangeArrowheads="1"/>
                </p:cNvSpPr>
                <p:nvPr/>
              </p:nvSpPr>
              <p:spPr bwMode="auto">
                <a:xfrm>
                  <a:off x="1437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3</a:t>
                  </a:r>
                </a:p>
              </p:txBody>
            </p:sp>
            <p:sp>
              <p:nvSpPr>
                <p:cNvPr id="6229" name="Text Box 134"/>
                <p:cNvSpPr txBox="1">
                  <a:spLocks noChangeArrowheads="1"/>
                </p:cNvSpPr>
                <p:nvPr/>
              </p:nvSpPr>
              <p:spPr bwMode="auto">
                <a:xfrm>
                  <a:off x="1571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4</a:t>
                  </a:r>
                </a:p>
              </p:txBody>
            </p:sp>
            <p:sp>
              <p:nvSpPr>
                <p:cNvPr id="6230" name="Text Box 135"/>
                <p:cNvSpPr txBox="1">
                  <a:spLocks noChangeArrowheads="1"/>
                </p:cNvSpPr>
                <p:nvPr/>
              </p:nvSpPr>
              <p:spPr bwMode="auto">
                <a:xfrm>
                  <a:off x="1708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5</a:t>
                  </a:r>
                </a:p>
              </p:txBody>
            </p:sp>
            <p:sp>
              <p:nvSpPr>
                <p:cNvPr id="6231" name="Text Box 136"/>
                <p:cNvSpPr txBox="1">
                  <a:spLocks noChangeArrowheads="1"/>
                </p:cNvSpPr>
                <p:nvPr/>
              </p:nvSpPr>
              <p:spPr bwMode="auto">
                <a:xfrm>
                  <a:off x="1843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6</a:t>
                  </a:r>
                </a:p>
              </p:txBody>
            </p:sp>
            <p:sp>
              <p:nvSpPr>
                <p:cNvPr id="6232" name="Text Box 137"/>
                <p:cNvSpPr txBox="1">
                  <a:spLocks noChangeArrowheads="1"/>
                </p:cNvSpPr>
                <p:nvPr/>
              </p:nvSpPr>
              <p:spPr bwMode="auto">
                <a:xfrm>
                  <a:off x="1983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7</a:t>
                  </a:r>
                </a:p>
              </p:txBody>
            </p:sp>
            <p:sp>
              <p:nvSpPr>
                <p:cNvPr id="6233" name="Text Box 138"/>
                <p:cNvSpPr txBox="1">
                  <a:spLocks noChangeArrowheads="1"/>
                </p:cNvSpPr>
                <p:nvPr/>
              </p:nvSpPr>
              <p:spPr bwMode="auto">
                <a:xfrm>
                  <a:off x="2120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8</a:t>
                  </a:r>
                </a:p>
              </p:txBody>
            </p:sp>
            <p:sp>
              <p:nvSpPr>
                <p:cNvPr id="6234" name="Text Box 139"/>
                <p:cNvSpPr txBox="1">
                  <a:spLocks noChangeArrowheads="1"/>
                </p:cNvSpPr>
                <p:nvPr/>
              </p:nvSpPr>
              <p:spPr bwMode="auto">
                <a:xfrm>
                  <a:off x="2255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9</a:t>
                  </a:r>
                </a:p>
              </p:txBody>
            </p:sp>
            <p:sp>
              <p:nvSpPr>
                <p:cNvPr id="6235" name="Text Box 140"/>
                <p:cNvSpPr txBox="1">
                  <a:spLocks noChangeArrowheads="1"/>
                </p:cNvSpPr>
                <p:nvPr/>
              </p:nvSpPr>
              <p:spPr bwMode="auto">
                <a:xfrm>
                  <a:off x="2371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10</a:t>
                  </a:r>
                </a:p>
              </p:txBody>
            </p:sp>
            <p:sp>
              <p:nvSpPr>
                <p:cNvPr id="6236" name="Text Box 141"/>
                <p:cNvSpPr txBox="1">
                  <a:spLocks noChangeArrowheads="1"/>
                </p:cNvSpPr>
                <p:nvPr/>
              </p:nvSpPr>
              <p:spPr bwMode="auto">
                <a:xfrm>
                  <a:off x="2507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11</a:t>
                  </a:r>
                </a:p>
              </p:txBody>
            </p:sp>
            <p:sp>
              <p:nvSpPr>
                <p:cNvPr id="6237" name="Text Box 142"/>
                <p:cNvSpPr txBox="1">
                  <a:spLocks noChangeArrowheads="1"/>
                </p:cNvSpPr>
                <p:nvPr/>
              </p:nvSpPr>
              <p:spPr bwMode="auto">
                <a:xfrm>
                  <a:off x="2644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12</a:t>
                  </a:r>
                </a:p>
              </p:txBody>
            </p:sp>
          </p:grpSp>
          <p:grpSp>
            <p:nvGrpSpPr>
              <p:cNvPr id="6217" name="Group 143"/>
              <p:cNvGrpSpPr>
                <a:grpSpLocks/>
              </p:cNvGrpSpPr>
              <p:nvPr/>
            </p:nvGrpSpPr>
            <p:grpSpPr bwMode="auto">
              <a:xfrm>
                <a:off x="2302" y="1041"/>
                <a:ext cx="64" cy="882"/>
                <a:chOff x="572" y="782"/>
                <a:chExt cx="64" cy="1644"/>
              </a:xfrm>
            </p:grpSpPr>
            <p:sp>
              <p:nvSpPr>
                <p:cNvPr id="6218" name="Text Box 144"/>
                <p:cNvSpPr txBox="1">
                  <a:spLocks noChangeArrowheads="1"/>
                </p:cNvSpPr>
                <p:nvPr/>
              </p:nvSpPr>
              <p:spPr bwMode="auto">
                <a:xfrm>
                  <a:off x="572" y="782"/>
                  <a:ext cx="64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A</a:t>
                  </a:r>
                </a:p>
              </p:txBody>
            </p:sp>
            <p:sp>
              <p:nvSpPr>
                <p:cNvPr id="6219" name="Text Box 145"/>
                <p:cNvSpPr txBox="1">
                  <a:spLocks noChangeArrowheads="1"/>
                </p:cNvSpPr>
                <p:nvPr/>
              </p:nvSpPr>
              <p:spPr bwMode="auto">
                <a:xfrm>
                  <a:off x="590" y="1026"/>
                  <a:ext cx="46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B</a:t>
                  </a:r>
                </a:p>
              </p:txBody>
            </p:sp>
            <p:sp>
              <p:nvSpPr>
                <p:cNvPr id="6220" name="Text Box 146"/>
                <p:cNvSpPr txBox="1">
                  <a:spLocks noChangeArrowheads="1"/>
                </p:cNvSpPr>
                <p:nvPr/>
              </p:nvSpPr>
              <p:spPr bwMode="auto">
                <a:xfrm>
                  <a:off x="590" y="1237"/>
                  <a:ext cx="46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C</a:t>
                  </a:r>
                </a:p>
              </p:txBody>
            </p:sp>
            <p:sp>
              <p:nvSpPr>
                <p:cNvPr id="6221" name="Text Box 147"/>
                <p:cNvSpPr txBox="1">
                  <a:spLocks noChangeArrowheads="1"/>
                </p:cNvSpPr>
                <p:nvPr/>
              </p:nvSpPr>
              <p:spPr bwMode="auto">
                <a:xfrm>
                  <a:off x="590" y="1442"/>
                  <a:ext cx="46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D</a:t>
                  </a:r>
                </a:p>
              </p:txBody>
            </p:sp>
            <p:sp>
              <p:nvSpPr>
                <p:cNvPr id="6222" name="Text Box 148"/>
                <p:cNvSpPr txBox="1">
                  <a:spLocks noChangeArrowheads="1"/>
                </p:cNvSpPr>
                <p:nvPr/>
              </p:nvSpPr>
              <p:spPr bwMode="auto">
                <a:xfrm>
                  <a:off x="593" y="1654"/>
                  <a:ext cx="43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E</a:t>
                  </a:r>
                </a:p>
              </p:txBody>
            </p:sp>
            <p:sp>
              <p:nvSpPr>
                <p:cNvPr id="6223" name="Text Box 149"/>
                <p:cNvSpPr txBox="1">
                  <a:spLocks noChangeArrowheads="1"/>
                </p:cNvSpPr>
                <p:nvPr/>
              </p:nvSpPr>
              <p:spPr bwMode="auto">
                <a:xfrm>
                  <a:off x="597" y="1863"/>
                  <a:ext cx="39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F</a:t>
                  </a:r>
                </a:p>
              </p:txBody>
            </p:sp>
            <p:sp>
              <p:nvSpPr>
                <p:cNvPr id="6224" name="Text Box 150"/>
                <p:cNvSpPr txBox="1">
                  <a:spLocks noChangeArrowheads="1"/>
                </p:cNvSpPr>
                <p:nvPr/>
              </p:nvSpPr>
              <p:spPr bwMode="auto">
                <a:xfrm>
                  <a:off x="586" y="2076"/>
                  <a:ext cx="50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G</a:t>
                  </a:r>
                </a:p>
              </p:txBody>
            </p:sp>
            <p:sp>
              <p:nvSpPr>
                <p:cNvPr id="6225" name="Text Box 151"/>
                <p:cNvSpPr txBox="1">
                  <a:spLocks noChangeArrowheads="1"/>
                </p:cNvSpPr>
                <p:nvPr/>
              </p:nvSpPr>
              <p:spPr bwMode="auto">
                <a:xfrm>
                  <a:off x="590" y="2282"/>
                  <a:ext cx="46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H</a:t>
                  </a:r>
                </a:p>
              </p:txBody>
            </p:sp>
          </p:grpSp>
        </p:grpSp>
      </p:grpSp>
      <p:grpSp>
        <p:nvGrpSpPr>
          <p:cNvPr id="6159" name="Group 213"/>
          <p:cNvGrpSpPr>
            <a:grpSpLocks/>
          </p:cNvGrpSpPr>
          <p:nvPr/>
        </p:nvGrpSpPr>
        <p:grpSpPr bwMode="auto">
          <a:xfrm>
            <a:off x="3141663" y="3171825"/>
            <a:ext cx="2376487" cy="1565275"/>
            <a:chOff x="2308" y="2022"/>
            <a:chExt cx="1497" cy="986"/>
          </a:xfrm>
        </p:grpSpPr>
        <p:pic>
          <p:nvPicPr>
            <p:cNvPr id="6188" name="Picture 25" descr="LATCA XET P47"/>
            <p:cNvPicPr>
              <a:picLocks noChangeAspect="1" noChangeArrowheads="1"/>
            </p:cNvPicPr>
            <p:nvPr/>
          </p:nvPicPr>
          <p:blipFill>
            <a:blip r:embed="rId7">
              <a:lum bright="3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96" b="1596"/>
            <a:stretch>
              <a:fillRect/>
            </a:stretch>
          </p:blipFill>
          <p:spPr bwMode="auto">
            <a:xfrm>
              <a:off x="2399" y="2098"/>
              <a:ext cx="1406" cy="9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189" name="Group 152"/>
            <p:cNvGrpSpPr>
              <a:grpSpLocks/>
            </p:cNvGrpSpPr>
            <p:nvPr/>
          </p:nvGrpSpPr>
          <p:grpSpPr bwMode="auto">
            <a:xfrm>
              <a:off x="2308" y="2022"/>
              <a:ext cx="1496" cy="984"/>
              <a:chOff x="2302" y="964"/>
              <a:chExt cx="1496" cy="984"/>
            </a:xfrm>
          </p:grpSpPr>
          <p:sp>
            <p:nvSpPr>
              <p:cNvPr id="6190" name="Rectangle 153"/>
              <p:cNvSpPr>
                <a:spLocks noChangeArrowheads="1"/>
              </p:cNvSpPr>
              <p:nvPr/>
            </p:nvSpPr>
            <p:spPr bwMode="auto">
              <a:xfrm>
                <a:off x="2392" y="1041"/>
                <a:ext cx="1406" cy="907"/>
              </a:xfrm>
              <a:prstGeom prst="rect">
                <a:avLst/>
              </a:prstGeom>
              <a:noFill/>
              <a:ln w="12700">
                <a:solidFill>
                  <a:srgbClr val="FFFF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191" name="Group 154"/>
              <p:cNvGrpSpPr>
                <a:grpSpLocks/>
              </p:cNvGrpSpPr>
              <p:nvPr/>
            </p:nvGrpSpPr>
            <p:grpSpPr bwMode="auto">
              <a:xfrm>
                <a:off x="2438" y="964"/>
                <a:ext cx="1340" cy="77"/>
                <a:chOff x="1164" y="641"/>
                <a:chExt cx="1564" cy="77"/>
              </a:xfrm>
            </p:grpSpPr>
            <p:sp>
              <p:nvSpPr>
                <p:cNvPr id="6201" name="Text Box 155"/>
                <p:cNvSpPr txBox="1">
                  <a:spLocks noChangeArrowheads="1"/>
                </p:cNvSpPr>
                <p:nvPr/>
              </p:nvSpPr>
              <p:spPr bwMode="auto">
                <a:xfrm>
                  <a:off x="1164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</a:t>
                  </a:r>
                </a:p>
              </p:txBody>
            </p:sp>
            <p:sp>
              <p:nvSpPr>
                <p:cNvPr id="6202" name="Text Box 156"/>
                <p:cNvSpPr txBox="1">
                  <a:spLocks noChangeArrowheads="1"/>
                </p:cNvSpPr>
                <p:nvPr/>
              </p:nvSpPr>
              <p:spPr bwMode="auto">
                <a:xfrm>
                  <a:off x="1299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2</a:t>
                  </a:r>
                </a:p>
              </p:txBody>
            </p:sp>
            <p:sp>
              <p:nvSpPr>
                <p:cNvPr id="6203" name="Text Box 157"/>
                <p:cNvSpPr txBox="1">
                  <a:spLocks noChangeArrowheads="1"/>
                </p:cNvSpPr>
                <p:nvPr/>
              </p:nvSpPr>
              <p:spPr bwMode="auto">
                <a:xfrm>
                  <a:off x="1437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3</a:t>
                  </a:r>
                </a:p>
              </p:txBody>
            </p:sp>
            <p:sp>
              <p:nvSpPr>
                <p:cNvPr id="6204" name="Text Box 158"/>
                <p:cNvSpPr txBox="1">
                  <a:spLocks noChangeArrowheads="1"/>
                </p:cNvSpPr>
                <p:nvPr/>
              </p:nvSpPr>
              <p:spPr bwMode="auto">
                <a:xfrm>
                  <a:off x="1571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4</a:t>
                  </a:r>
                </a:p>
              </p:txBody>
            </p:sp>
            <p:sp>
              <p:nvSpPr>
                <p:cNvPr id="6205" name="Text Box 159"/>
                <p:cNvSpPr txBox="1">
                  <a:spLocks noChangeArrowheads="1"/>
                </p:cNvSpPr>
                <p:nvPr/>
              </p:nvSpPr>
              <p:spPr bwMode="auto">
                <a:xfrm>
                  <a:off x="1708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5</a:t>
                  </a:r>
                </a:p>
              </p:txBody>
            </p:sp>
            <p:sp>
              <p:nvSpPr>
                <p:cNvPr id="6206" name="Text Box 160"/>
                <p:cNvSpPr txBox="1">
                  <a:spLocks noChangeArrowheads="1"/>
                </p:cNvSpPr>
                <p:nvPr/>
              </p:nvSpPr>
              <p:spPr bwMode="auto">
                <a:xfrm>
                  <a:off x="1843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6</a:t>
                  </a:r>
                </a:p>
              </p:txBody>
            </p:sp>
            <p:sp>
              <p:nvSpPr>
                <p:cNvPr id="6207" name="Text Box 161"/>
                <p:cNvSpPr txBox="1">
                  <a:spLocks noChangeArrowheads="1"/>
                </p:cNvSpPr>
                <p:nvPr/>
              </p:nvSpPr>
              <p:spPr bwMode="auto">
                <a:xfrm>
                  <a:off x="1983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7</a:t>
                  </a:r>
                </a:p>
              </p:txBody>
            </p:sp>
            <p:sp>
              <p:nvSpPr>
                <p:cNvPr id="6208" name="Text Box 162"/>
                <p:cNvSpPr txBox="1">
                  <a:spLocks noChangeArrowheads="1"/>
                </p:cNvSpPr>
                <p:nvPr/>
              </p:nvSpPr>
              <p:spPr bwMode="auto">
                <a:xfrm>
                  <a:off x="2120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8</a:t>
                  </a:r>
                </a:p>
              </p:txBody>
            </p:sp>
            <p:sp>
              <p:nvSpPr>
                <p:cNvPr id="6209" name="Text Box 163"/>
                <p:cNvSpPr txBox="1">
                  <a:spLocks noChangeArrowheads="1"/>
                </p:cNvSpPr>
                <p:nvPr/>
              </p:nvSpPr>
              <p:spPr bwMode="auto">
                <a:xfrm>
                  <a:off x="2255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9</a:t>
                  </a:r>
                </a:p>
              </p:txBody>
            </p:sp>
            <p:sp>
              <p:nvSpPr>
                <p:cNvPr id="6210" name="Text Box 164"/>
                <p:cNvSpPr txBox="1">
                  <a:spLocks noChangeArrowheads="1"/>
                </p:cNvSpPr>
                <p:nvPr/>
              </p:nvSpPr>
              <p:spPr bwMode="auto">
                <a:xfrm>
                  <a:off x="2371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10</a:t>
                  </a:r>
                </a:p>
              </p:txBody>
            </p:sp>
            <p:sp>
              <p:nvSpPr>
                <p:cNvPr id="6211" name="Text Box 165"/>
                <p:cNvSpPr txBox="1">
                  <a:spLocks noChangeArrowheads="1"/>
                </p:cNvSpPr>
                <p:nvPr/>
              </p:nvSpPr>
              <p:spPr bwMode="auto">
                <a:xfrm>
                  <a:off x="2507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11</a:t>
                  </a:r>
                </a:p>
              </p:txBody>
            </p:sp>
            <p:sp>
              <p:nvSpPr>
                <p:cNvPr id="6212" name="Text Box 166"/>
                <p:cNvSpPr txBox="1">
                  <a:spLocks noChangeArrowheads="1"/>
                </p:cNvSpPr>
                <p:nvPr/>
              </p:nvSpPr>
              <p:spPr bwMode="auto">
                <a:xfrm>
                  <a:off x="2644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12</a:t>
                  </a:r>
                </a:p>
              </p:txBody>
            </p:sp>
          </p:grpSp>
          <p:grpSp>
            <p:nvGrpSpPr>
              <p:cNvPr id="6192" name="Group 167"/>
              <p:cNvGrpSpPr>
                <a:grpSpLocks/>
              </p:cNvGrpSpPr>
              <p:nvPr/>
            </p:nvGrpSpPr>
            <p:grpSpPr bwMode="auto">
              <a:xfrm>
                <a:off x="2302" y="1041"/>
                <a:ext cx="64" cy="882"/>
                <a:chOff x="572" y="782"/>
                <a:chExt cx="64" cy="1644"/>
              </a:xfrm>
            </p:grpSpPr>
            <p:sp>
              <p:nvSpPr>
                <p:cNvPr id="6193" name="Text Box 168"/>
                <p:cNvSpPr txBox="1">
                  <a:spLocks noChangeArrowheads="1"/>
                </p:cNvSpPr>
                <p:nvPr/>
              </p:nvSpPr>
              <p:spPr bwMode="auto">
                <a:xfrm>
                  <a:off x="572" y="782"/>
                  <a:ext cx="64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A</a:t>
                  </a:r>
                </a:p>
              </p:txBody>
            </p:sp>
            <p:sp>
              <p:nvSpPr>
                <p:cNvPr id="6194" name="Text Box 169"/>
                <p:cNvSpPr txBox="1">
                  <a:spLocks noChangeArrowheads="1"/>
                </p:cNvSpPr>
                <p:nvPr/>
              </p:nvSpPr>
              <p:spPr bwMode="auto">
                <a:xfrm>
                  <a:off x="590" y="1026"/>
                  <a:ext cx="46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B</a:t>
                  </a:r>
                </a:p>
              </p:txBody>
            </p:sp>
            <p:sp>
              <p:nvSpPr>
                <p:cNvPr id="6195" name="Text Box 170"/>
                <p:cNvSpPr txBox="1">
                  <a:spLocks noChangeArrowheads="1"/>
                </p:cNvSpPr>
                <p:nvPr/>
              </p:nvSpPr>
              <p:spPr bwMode="auto">
                <a:xfrm>
                  <a:off x="590" y="1237"/>
                  <a:ext cx="46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C</a:t>
                  </a:r>
                </a:p>
              </p:txBody>
            </p:sp>
            <p:sp>
              <p:nvSpPr>
                <p:cNvPr id="6196" name="Text Box 171"/>
                <p:cNvSpPr txBox="1">
                  <a:spLocks noChangeArrowheads="1"/>
                </p:cNvSpPr>
                <p:nvPr/>
              </p:nvSpPr>
              <p:spPr bwMode="auto">
                <a:xfrm>
                  <a:off x="590" y="1442"/>
                  <a:ext cx="46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D</a:t>
                  </a:r>
                </a:p>
              </p:txBody>
            </p:sp>
            <p:sp>
              <p:nvSpPr>
                <p:cNvPr id="6197" name="Text Box 172"/>
                <p:cNvSpPr txBox="1">
                  <a:spLocks noChangeArrowheads="1"/>
                </p:cNvSpPr>
                <p:nvPr/>
              </p:nvSpPr>
              <p:spPr bwMode="auto">
                <a:xfrm>
                  <a:off x="593" y="1654"/>
                  <a:ext cx="43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E</a:t>
                  </a:r>
                </a:p>
              </p:txBody>
            </p:sp>
            <p:sp>
              <p:nvSpPr>
                <p:cNvPr id="6198" name="Text Box 173"/>
                <p:cNvSpPr txBox="1">
                  <a:spLocks noChangeArrowheads="1"/>
                </p:cNvSpPr>
                <p:nvPr/>
              </p:nvSpPr>
              <p:spPr bwMode="auto">
                <a:xfrm>
                  <a:off x="597" y="1863"/>
                  <a:ext cx="39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F</a:t>
                  </a:r>
                </a:p>
              </p:txBody>
            </p:sp>
            <p:sp>
              <p:nvSpPr>
                <p:cNvPr id="6199" name="Text Box 174"/>
                <p:cNvSpPr txBox="1">
                  <a:spLocks noChangeArrowheads="1"/>
                </p:cNvSpPr>
                <p:nvPr/>
              </p:nvSpPr>
              <p:spPr bwMode="auto">
                <a:xfrm>
                  <a:off x="586" y="2076"/>
                  <a:ext cx="50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G</a:t>
                  </a:r>
                </a:p>
              </p:txBody>
            </p:sp>
            <p:sp>
              <p:nvSpPr>
                <p:cNvPr id="6200" name="Text Box 175"/>
                <p:cNvSpPr txBox="1">
                  <a:spLocks noChangeArrowheads="1"/>
                </p:cNvSpPr>
                <p:nvPr/>
              </p:nvSpPr>
              <p:spPr bwMode="auto">
                <a:xfrm>
                  <a:off x="590" y="2282"/>
                  <a:ext cx="46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H</a:t>
                  </a:r>
                </a:p>
              </p:txBody>
            </p:sp>
          </p:grpSp>
        </p:grpSp>
      </p:grpSp>
      <p:grpSp>
        <p:nvGrpSpPr>
          <p:cNvPr id="6160" name="Group 212"/>
          <p:cNvGrpSpPr>
            <a:grpSpLocks/>
          </p:cNvGrpSpPr>
          <p:nvPr/>
        </p:nvGrpSpPr>
        <p:grpSpPr bwMode="auto">
          <a:xfrm>
            <a:off x="3141663" y="1516063"/>
            <a:ext cx="2374900" cy="1565275"/>
            <a:chOff x="2308" y="975"/>
            <a:chExt cx="1496" cy="986"/>
          </a:xfrm>
        </p:grpSpPr>
        <p:pic>
          <p:nvPicPr>
            <p:cNvPr id="6163" name="Picture 31" descr="LATCA XET P46"/>
            <p:cNvPicPr>
              <a:picLocks noChangeAspect="1" noChangeArrowheads="1"/>
            </p:cNvPicPr>
            <p:nvPr/>
          </p:nvPicPr>
          <p:blipFill>
            <a:blip r:embed="rId8">
              <a:lum bright="2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70" b="3246"/>
            <a:stretch>
              <a:fillRect/>
            </a:stretch>
          </p:blipFill>
          <p:spPr bwMode="auto">
            <a:xfrm>
              <a:off x="2397" y="1052"/>
              <a:ext cx="1406" cy="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164" name="Group 176"/>
            <p:cNvGrpSpPr>
              <a:grpSpLocks/>
            </p:cNvGrpSpPr>
            <p:nvPr/>
          </p:nvGrpSpPr>
          <p:grpSpPr bwMode="auto">
            <a:xfrm>
              <a:off x="2308" y="975"/>
              <a:ext cx="1496" cy="984"/>
              <a:chOff x="2302" y="964"/>
              <a:chExt cx="1496" cy="984"/>
            </a:xfrm>
          </p:grpSpPr>
          <p:sp>
            <p:nvSpPr>
              <p:cNvPr id="6165" name="Rectangle 177"/>
              <p:cNvSpPr>
                <a:spLocks noChangeArrowheads="1"/>
              </p:cNvSpPr>
              <p:nvPr/>
            </p:nvSpPr>
            <p:spPr bwMode="auto">
              <a:xfrm>
                <a:off x="2392" y="1041"/>
                <a:ext cx="1406" cy="907"/>
              </a:xfrm>
              <a:prstGeom prst="rect">
                <a:avLst/>
              </a:prstGeom>
              <a:noFill/>
              <a:ln w="12700">
                <a:solidFill>
                  <a:srgbClr val="FFFF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166" name="Group 178"/>
              <p:cNvGrpSpPr>
                <a:grpSpLocks/>
              </p:cNvGrpSpPr>
              <p:nvPr/>
            </p:nvGrpSpPr>
            <p:grpSpPr bwMode="auto">
              <a:xfrm>
                <a:off x="2438" y="964"/>
                <a:ext cx="1340" cy="77"/>
                <a:chOff x="1164" y="641"/>
                <a:chExt cx="1564" cy="77"/>
              </a:xfrm>
            </p:grpSpPr>
            <p:sp>
              <p:nvSpPr>
                <p:cNvPr id="6176" name="Text Box 179"/>
                <p:cNvSpPr txBox="1">
                  <a:spLocks noChangeArrowheads="1"/>
                </p:cNvSpPr>
                <p:nvPr/>
              </p:nvSpPr>
              <p:spPr bwMode="auto">
                <a:xfrm>
                  <a:off x="1164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</a:t>
                  </a:r>
                </a:p>
              </p:txBody>
            </p:sp>
            <p:sp>
              <p:nvSpPr>
                <p:cNvPr id="6177" name="Text Box 180"/>
                <p:cNvSpPr txBox="1">
                  <a:spLocks noChangeArrowheads="1"/>
                </p:cNvSpPr>
                <p:nvPr/>
              </p:nvSpPr>
              <p:spPr bwMode="auto">
                <a:xfrm>
                  <a:off x="1299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2</a:t>
                  </a:r>
                </a:p>
              </p:txBody>
            </p:sp>
            <p:sp>
              <p:nvSpPr>
                <p:cNvPr id="6178" name="Text Box 181"/>
                <p:cNvSpPr txBox="1">
                  <a:spLocks noChangeArrowheads="1"/>
                </p:cNvSpPr>
                <p:nvPr/>
              </p:nvSpPr>
              <p:spPr bwMode="auto">
                <a:xfrm>
                  <a:off x="1437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3</a:t>
                  </a:r>
                </a:p>
              </p:txBody>
            </p:sp>
            <p:sp>
              <p:nvSpPr>
                <p:cNvPr id="6179" name="Text Box 182"/>
                <p:cNvSpPr txBox="1">
                  <a:spLocks noChangeArrowheads="1"/>
                </p:cNvSpPr>
                <p:nvPr/>
              </p:nvSpPr>
              <p:spPr bwMode="auto">
                <a:xfrm>
                  <a:off x="1571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4</a:t>
                  </a:r>
                </a:p>
              </p:txBody>
            </p:sp>
            <p:sp>
              <p:nvSpPr>
                <p:cNvPr id="6180" name="Text Box 183"/>
                <p:cNvSpPr txBox="1">
                  <a:spLocks noChangeArrowheads="1"/>
                </p:cNvSpPr>
                <p:nvPr/>
              </p:nvSpPr>
              <p:spPr bwMode="auto">
                <a:xfrm>
                  <a:off x="1708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5</a:t>
                  </a:r>
                </a:p>
              </p:txBody>
            </p:sp>
            <p:sp>
              <p:nvSpPr>
                <p:cNvPr id="6181" name="Text Box 184"/>
                <p:cNvSpPr txBox="1">
                  <a:spLocks noChangeArrowheads="1"/>
                </p:cNvSpPr>
                <p:nvPr/>
              </p:nvSpPr>
              <p:spPr bwMode="auto">
                <a:xfrm>
                  <a:off x="1843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6</a:t>
                  </a:r>
                </a:p>
              </p:txBody>
            </p:sp>
            <p:sp>
              <p:nvSpPr>
                <p:cNvPr id="6182" name="Text Box 185"/>
                <p:cNvSpPr txBox="1">
                  <a:spLocks noChangeArrowheads="1"/>
                </p:cNvSpPr>
                <p:nvPr/>
              </p:nvSpPr>
              <p:spPr bwMode="auto">
                <a:xfrm>
                  <a:off x="1983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7</a:t>
                  </a:r>
                </a:p>
              </p:txBody>
            </p:sp>
            <p:sp>
              <p:nvSpPr>
                <p:cNvPr id="6183" name="Text Box 186"/>
                <p:cNvSpPr txBox="1">
                  <a:spLocks noChangeArrowheads="1"/>
                </p:cNvSpPr>
                <p:nvPr/>
              </p:nvSpPr>
              <p:spPr bwMode="auto">
                <a:xfrm>
                  <a:off x="2120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8</a:t>
                  </a:r>
                </a:p>
              </p:txBody>
            </p:sp>
            <p:sp>
              <p:nvSpPr>
                <p:cNvPr id="6184" name="Text Box 187"/>
                <p:cNvSpPr txBox="1">
                  <a:spLocks noChangeArrowheads="1"/>
                </p:cNvSpPr>
                <p:nvPr/>
              </p:nvSpPr>
              <p:spPr bwMode="auto">
                <a:xfrm>
                  <a:off x="2255" y="641"/>
                  <a:ext cx="42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9</a:t>
                  </a:r>
                </a:p>
              </p:txBody>
            </p:sp>
            <p:sp>
              <p:nvSpPr>
                <p:cNvPr id="6185" name="Text Box 188"/>
                <p:cNvSpPr txBox="1">
                  <a:spLocks noChangeArrowheads="1"/>
                </p:cNvSpPr>
                <p:nvPr/>
              </p:nvSpPr>
              <p:spPr bwMode="auto">
                <a:xfrm>
                  <a:off x="2371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10</a:t>
                  </a:r>
                </a:p>
              </p:txBody>
            </p:sp>
            <p:sp>
              <p:nvSpPr>
                <p:cNvPr id="6186" name="Text Box 189"/>
                <p:cNvSpPr txBox="1">
                  <a:spLocks noChangeArrowheads="1"/>
                </p:cNvSpPr>
                <p:nvPr/>
              </p:nvSpPr>
              <p:spPr bwMode="auto">
                <a:xfrm>
                  <a:off x="2507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11</a:t>
                  </a:r>
                </a:p>
              </p:txBody>
            </p:sp>
            <p:sp>
              <p:nvSpPr>
                <p:cNvPr id="6187" name="Text Box 190"/>
                <p:cNvSpPr txBox="1">
                  <a:spLocks noChangeArrowheads="1"/>
                </p:cNvSpPr>
                <p:nvPr/>
              </p:nvSpPr>
              <p:spPr bwMode="auto">
                <a:xfrm>
                  <a:off x="2644" y="641"/>
                  <a:ext cx="84" cy="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GB" sz="800"/>
                    <a:t>12</a:t>
                  </a:r>
                </a:p>
              </p:txBody>
            </p:sp>
          </p:grpSp>
          <p:grpSp>
            <p:nvGrpSpPr>
              <p:cNvPr id="6167" name="Group 191"/>
              <p:cNvGrpSpPr>
                <a:grpSpLocks/>
              </p:cNvGrpSpPr>
              <p:nvPr/>
            </p:nvGrpSpPr>
            <p:grpSpPr bwMode="auto">
              <a:xfrm>
                <a:off x="2302" y="1041"/>
                <a:ext cx="64" cy="882"/>
                <a:chOff x="572" y="782"/>
                <a:chExt cx="64" cy="1644"/>
              </a:xfrm>
            </p:grpSpPr>
            <p:sp>
              <p:nvSpPr>
                <p:cNvPr id="6168" name="Text Box 192"/>
                <p:cNvSpPr txBox="1">
                  <a:spLocks noChangeArrowheads="1"/>
                </p:cNvSpPr>
                <p:nvPr/>
              </p:nvSpPr>
              <p:spPr bwMode="auto">
                <a:xfrm>
                  <a:off x="572" y="782"/>
                  <a:ext cx="64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A</a:t>
                  </a:r>
                </a:p>
              </p:txBody>
            </p:sp>
            <p:sp>
              <p:nvSpPr>
                <p:cNvPr id="6169" name="Text Box 193"/>
                <p:cNvSpPr txBox="1">
                  <a:spLocks noChangeArrowheads="1"/>
                </p:cNvSpPr>
                <p:nvPr/>
              </p:nvSpPr>
              <p:spPr bwMode="auto">
                <a:xfrm>
                  <a:off x="590" y="1026"/>
                  <a:ext cx="46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B</a:t>
                  </a:r>
                </a:p>
              </p:txBody>
            </p:sp>
            <p:sp>
              <p:nvSpPr>
                <p:cNvPr id="6170" name="Text Box 194"/>
                <p:cNvSpPr txBox="1">
                  <a:spLocks noChangeArrowheads="1"/>
                </p:cNvSpPr>
                <p:nvPr/>
              </p:nvSpPr>
              <p:spPr bwMode="auto">
                <a:xfrm>
                  <a:off x="590" y="1237"/>
                  <a:ext cx="46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C</a:t>
                  </a:r>
                </a:p>
              </p:txBody>
            </p:sp>
            <p:sp>
              <p:nvSpPr>
                <p:cNvPr id="6171" name="Text Box 195"/>
                <p:cNvSpPr txBox="1">
                  <a:spLocks noChangeArrowheads="1"/>
                </p:cNvSpPr>
                <p:nvPr/>
              </p:nvSpPr>
              <p:spPr bwMode="auto">
                <a:xfrm>
                  <a:off x="590" y="1442"/>
                  <a:ext cx="46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D</a:t>
                  </a:r>
                </a:p>
              </p:txBody>
            </p:sp>
            <p:sp>
              <p:nvSpPr>
                <p:cNvPr id="6172" name="Text Box 196"/>
                <p:cNvSpPr txBox="1">
                  <a:spLocks noChangeArrowheads="1"/>
                </p:cNvSpPr>
                <p:nvPr/>
              </p:nvSpPr>
              <p:spPr bwMode="auto">
                <a:xfrm>
                  <a:off x="593" y="1654"/>
                  <a:ext cx="43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E</a:t>
                  </a:r>
                </a:p>
              </p:txBody>
            </p:sp>
            <p:sp>
              <p:nvSpPr>
                <p:cNvPr id="6173" name="Text Box 197"/>
                <p:cNvSpPr txBox="1">
                  <a:spLocks noChangeArrowheads="1"/>
                </p:cNvSpPr>
                <p:nvPr/>
              </p:nvSpPr>
              <p:spPr bwMode="auto">
                <a:xfrm>
                  <a:off x="597" y="1863"/>
                  <a:ext cx="39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F</a:t>
                  </a:r>
                </a:p>
              </p:txBody>
            </p:sp>
            <p:sp>
              <p:nvSpPr>
                <p:cNvPr id="6174" name="Text Box 198"/>
                <p:cNvSpPr txBox="1">
                  <a:spLocks noChangeArrowheads="1"/>
                </p:cNvSpPr>
                <p:nvPr/>
              </p:nvSpPr>
              <p:spPr bwMode="auto">
                <a:xfrm>
                  <a:off x="586" y="2076"/>
                  <a:ext cx="50" cy="1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G</a:t>
                  </a:r>
                </a:p>
              </p:txBody>
            </p:sp>
            <p:sp>
              <p:nvSpPr>
                <p:cNvPr id="6175" name="Text Box 199"/>
                <p:cNvSpPr txBox="1">
                  <a:spLocks noChangeArrowheads="1"/>
                </p:cNvSpPr>
                <p:nvPr/>
              </p:nvSpPr>
              <p:spPr bwMode="auto">
                <a:xfrm>
                  <a:off x="590" y="2282"/>
                  <a:ext cx="46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800"/>
                    <a:t>H</a:t>
                  </a:r>
                </a:p>
              </p:txBody>
            </p:sp>
          </p:grpSp>
        </p:grpSp>
      </p:grpSp>
      <p:sp>
        <p:nvSpPr>
          <p:cNvPr id="6161" name="Text Box 219"/>
          <p:cNvSpPr txBox="1">
            <a:spLocks noChangeArrowheads="1"/>
          </p:cNvSpPr>
          <p:nvPr/>
        </p:nvSpPr>
        <p:spPr bwMode="auto">
          <a:xfrm>
            <a:off x="5832475" y="273050"/>
            <a:ext cx="7651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/>
              <a:t>Fig. S1</a:t>
            </a:r>
          </a:p>
          <a:p>
            <a:pPr eaLnBrk="1" hangingPunct="1"/>
            <a:r>
              <a:rPr lang="en-GB" sz="1400"/>
              <a:t>cont’d</a:t>
            </a:r>
          </a:p>
        </p:txBody>
      </p:sp>
      <p:sp>
        <p:nvSpPr>
          <p:cNvPr id="6162" name="Rectangle 193"/>
          <p:cNvSpPr>
            <a:spLocks noChangeArrowheads="1"/>
          </p:cNvSpPr>
          <p:nvPr/>
        </p:nvSpPr>
        <p:spPr bwMode="auto">
          <a:xfrm>
            <a:off x="449263" y="200025"/>
            <a:ext cx="5283200" cy="554038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GB"/>
              <a:t>Fig. S1. Dot-blot screens for LATCA inhibitors of parsley XET activity.</a:t>
            </a:r>
          </a:p>
          <a:p>
            <a:r>
              <a:rPr lang="en-GB" b="0"/>
              <a:t>Details as in Fig. 2. Results are shown for the 47 plates of LATCA xenobiotics (L1–L47). On each plate, well A1 contained no enzyme; columns 1 and 12 contained no xenobiotic.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5088372"/>
              </p:ext>
            </p:extLst>
          </p:nvPr>
        </p:nvGraphicFramePr>
        <p:xfrm>
          <a:off x="345600" y="433392"/>
          <a:ext cx="4525200" cy="37171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2" name="SPW 12.0 Graph" r:id="rId3" imgW="5333871" imgH="4381552" progId="SigmaPlotGraphicObject.11">
                  <p:embed/>
                </p:oleObj>
              </mc:Choice>
              <mc:Fallback>
                <p:oleObj name="SPW 12.0 Graph" r:id="rId3" imgW="5333871" imgH="4381552" progId="SigmaPlotGraphicObjec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5600" y="433392"/>
                        <a:ext cx="4525200" cy="37171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0" name="Text Box 5"/>
          <p:cNvSpPr txBox="1">
            <a:spLocks noChangeArrowheads="1"/>
          </p:cNvSpPr>
          <p:nvPr/>
        </p:nvSpPr>
        <p:spPr bwMode="auto">
          <a:xfrm>
            <a:off x="5976938" y="111125"/>
            <a:ext cx="7651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/>
              <a:t>Fig. S2</a:t>
            </a:r>
          </a:p>
        </p:txBody>
      </p:sp>
      <p:sp>
        <p:nvSpPr>
          <p:cNvPr id="7195" name="AutoShape 6"/>
          <p:cNvSpPr>
            <a:spLocks/>
          </p:cNvSpPr>
          <p:nvPr/>
        </p:nvSpPr>
        <p:spPr bwMode="auto">
          <a:xfrm rot="5400000">
            <a:off x="2252733" y="3269519"/>
            <a:ext cx="165107" cy="1543339"/>
          </a:xfrm>
          <a:prstGeom prst="rightBrace">
            <a:avLst>
              <a:gd name="adj1" fmla="val 7788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900"/>
          </a:p>
        </p:txBody>
      </p:sp>
      <p:sp>
        <p:nvSpPr>
          <p:cNvPr id="7196" name="AutoShape 7"/>
          <p:cNvSpPr>
            <a:spLocks/>
          </p:cNvSpPr>
          <p:nvPr/>
        </p:nvSpPr>
        <p:spPr bwMode="auto">
          <a:xfrm rot="5400000">
            <a:off x="3657038" y="3461981"/>
            <a:ext cx="165107" cy="1158415"/>
          </a:xfrm>
          <a:prstGeom prst="rightBrace">
            <a:avLst>
              <a:gd name="adj1" fmla="val 584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900"/>
          </a:p>
        </p:txBody>
      </p:sp>
      <p:sp>
        <p:nvSpPr>
          <p:cNvPr id="7197" name="Text Box 8"/>
          <p:cNvSpPr txBox="1">
            <a:spLocks noChangeArrowheads="1"/>
          </p:cNvSpPr>
          <p:nvPr/>
        </p:nvSpPr>
        <p:spPr bwMode="auto">
          <a:xfrm>
            <a:off x="1649247" y="4123743"/>
            <a:ext cx="1370865" cy="230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sz="900">
                <a:solidFill>
                  <a:srgbClr val="FF0000"/>
                </a:solidFill>
              </a:rPr>
              <a:t>Inhibitory in dot-blots</a:t>
            </a:r>
          </a:p>
        </p:txBody>
      </p:sp>
      <p:sp>
        <p:nvSpPr>
          <p:cNvPr id="7198" name="Text Box 9"/>
          <p:cNvSpPr txBox="1">
            <a:spLocks noChangeArrowheads="1"/>
          </p:cNvSpPr>
          <p:nvPr/>
        </p:nvSpPr>
        <p:spPr bwMode="auto">
          <a:xfrm>
            <a:off x="3025480" y="4123743"/>
            <a:ext cx="1428571" cy="230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sz="900">
                <a:solidFill>
                  <a:srgbClr val="008000"/>
                </a:solidFill>
              </a:rPr>
              <a:t>Promotory in dot-blots</a:t>
            </a:r>
          </a:p>
        </p:txBody>
      </p:sp>
      <p:sp>
        <p:nvSpPr>
          <p:cNvPr id="7199" name="Text Box 10"/>
          <p:cNvSpPr txBox="1">
            <a:spLocks noChangeArrowheads="1"/>
          </p:cNvSpPr>
          <p:nvPr/>
        </p:nvSpPr>
        <p:spPr bwMode="auto">
          <a:xfrm>
            <a:off x="1874273" y="1069054"/>
            <a:ext cx="1447808" cy="230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sz="900"/>
              <a:t>Xenobiotic-free control</a:t>
            </a:r>
          </a:p>
        </p:txBody>
      </p:sp>
      <p:sp>
        <p:nvSpPr>
          <p:cNvPr id="7172" name="Text Box 12"/>
          <p:cNvSpPr txBox="1">
            <a:spLocks noChangeArrowheads="1"/>
          </p:cNvSpPr>
          <p:nvPr/>
        </p:nvSpPr>
        <p:spPr bwMode="auto">
          <a:xfrm>
            <a:off x="2870200" y="4948238"/>
            <a:ext cx="730250" cy="24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>
                <a:solidFill>
                  <a:srgbClr val="FF0000"/>
                </a:solidFill>
                <a:sym typeface="Symbol" pitchFamily="18" charset="2"/>
              </a:rPr>
              <a:t></a:t>
            </a:r>
            <a:r>
              <a:rPr lang="en-GB">
                <a:solidFill>
                  <a:srgbClr val="FF0000"/>
                </a:solidFill>
              </a:rPr>
              <a:t>L7 C10</a:t>
            </a:r>
          </a:p>
        </p:txBody>
      </p:sp>
      <p:sp>
        <p:nvSpPr>
          <p:cNvPr id="7173" name="Text Box 103"/>
          <p:cNvSpPr txBox="1">
            <a:spLocks noChangeArrowheads="1"/>
          </p:cNvSpPr>
          <p:nvPr/>
        </p:nvSpPr>
        <p:spPr bwMode="auto">
          <a:xfrm>
            <a:off x="2884488" y="6249988"/>
            <a:ext cx="701675" cy="24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>
                <a:solidFill>
                  <a:srgbClr val="FF0000"/>
                </a:solidFill>
                <a:sym typeface="Symbol" pitchFamily="18" charset="2"/>
              </a:rPr>
              <a:t> </a:t>
            </a:r>
            <a:r>
              <a:rPr lang="en-GB">
                <a:solidFill>
                  <a:srgbClr val="FF0000"/>
                </a:solidFill>
              </a:rPr>
              <a:t>L7 G9</a:t>
            </a:r>
          </a:p>
        </p:txBody>
      </p:sp>
      <p:sp>
        <p:nvSpPr>
          <p:cNvPr id="7174" name="Text Box 105"/>
          <p:cNvSpPr txBox="1">
            <a:spLocks noChangeArrowheads="1"/>
          </p:cNvSpPr>
          <p:nvPr/>
        </p:nvSpPr>
        <p:spPr bwMode="auto">
          <a:xfrm>
            <a:off x="2857500" y="7764463"/>
            <a:ext cx="755650" cy="24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>
                <a:solidFill>
                  <a:srgbClr val="FF0000"/>
                </a:solidFill>
                <a:sym typeface="Symbol" pitchFamily="18" charset="2"/>
              </a:rPr>
              <a:t> </a:t>
            </a:r>
            <a:r>
              <a:rPr lang="en-GB">
                <a:solidFill>
                  <a:srgbClr val="FF0000"/>
                </a:solidFill>
              </a:rPr>
              <a:t>L15 E8</a:t>
            </a:r>
          </a:p>
        </p:txBody>
      </p:sp>
      <p:sp>
        <p:nvSpPr>
          <p:cNvPr id="7175" name="Text Box 107"/>
          <p:cNvSpPr txBox="1">
            <a:spLocks noChangeArrowheads="1"/>
          </p:cNvSpPr>
          <p:nvPr/>
        </p:nvSpPr>
        <p:spPr bwMode="auto">
          <a:xfrm>
            <a:off x="2852738" y="8943975"/>
            <a:ext cx="765175" cy="24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>
                <a:solidFill>
                  <a:srgbClr val="FF0000"/>
                </a:solidFill>
                <a:sym typeface="Symbol" pitchFamily="18" charset="2"/>
              </a:rPr>
              <a:t> </a:t>
            </a:r>
            <a:r>
              <a:rPr lang="en-GB">
                <a:solidFill>
                  <a:srgbClr val="FF0000"/>
                </a:solidFill>
              </a:rPr>
              <a:t>L27 H4</a:t>
            </a:r>
          </a:p>
        </p:txBody>
      </p:sp>
      <p:sp>
        <p:nvSpPr>
          <p:cNvPr id="7176" name="Text Box 108"/>
          <p:cNvSpPr txBox="1">
            <a:spLocks noChangeArrowheads="1"/>
          </p:cNvSpPr>
          <p:nvPr/>
        </p:nvSpPr>
        <p:spPr bwMode="auto">
          <a:xfrm>
            <a:off x="3421063" y="5268913"/>
            <a:ext cx="800100" cy="24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>
                <a:solidFill>
                  <a:srgbClr val="008000"/>
                </a:solidFill>
              </a:rPr>
              <a:t>L14 C11</a:t>
            </a:r>
            <a:r>
              <a:rPr lang="en-GB">
                <a:solidFill>
                  <a:srgbClr val="008000"/>
                </a:solidFill>
                <a:sym typeface="Symbol" pitchFamily="18" charset="2"/>
              </a:rPr>
              <a:t></a:t>
            </a:r>
            <a:endParaRPr lang="en-GB">
              <a:solidFill>
                <a:srgbClr val="008000"/>
              </a:solidFill>
            </a:endParaRPr>
          </a:p>
        </p:txBody>
      </p:sp>
      <p:sp>
        <p:nvSpPr>
          <p:cNvPr id="7177" name="Text Box 111"/>
          <p:cNvSpPr txBox="1">
            <a:spLocks noChangeArrowheads="1"/>
          </p:cNvSpPr>
          <p:nvPr/>
        </p:nvSpPr>
        <p:spPr bwMode="auto">
          <a:xfrm>
            <a:off x="3421063" y="6738938"/>
            <a:ext cx="800100" cy="24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>
                <a:solidFill>
                  <a:srgbClr val="008000"/>
                </a:solidFill>
              </a:rPr>
              <a:t>L14 H10</a:t>
            </a:r>
            <a:r>
              <a:rPr lang="en-GB">
                <a:solidFill>
                  <a:srgbClr val="008000"/>
                </a:solidFill>
                <a:sym typeface="Symbol" pitchFamily="18" charset="2"/>
              </a:rPr>
              <a:t></a:t>
            </a:r>
            <a:endParaRPr lang="en-GB">
              <a:solidFill>
                <a:srgbClr val="008000"/>
              </a:solidFill>
            </a:endParaRPr>
          </a:p>
        </p:txBody>
      </p:sp>
      <p:sp>
        <p:nvSpPr>
          <p:cNvPr id="7178" name="Text Box 113"/>
          <p:cNvSpPr txBox="1">
            <a:spLocks noChangeArrowheads="1"/>
          </p:cNvSpPr>
          <p:nvPr/>
        </p:nvSpPr>
        <p:spPr bwMode="auto">
          <a:xfrm>
            <a:off x="3460750" y="8589963"/>
            <a:ext cx="720725" cy="24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>
                <a:solidFill>
                  <a:srgbClr val="008000"/>
                </a:solidFill>
              </a:rPr>
              <a:t>L18 E6</a:t>
            </a:r>
            <a:r>
              <a:rPr lang="en-GB">
                <a:solidFill>
                  <a:srgbClr val="008000"/>
                </a:solidFill>
                <a:sym typeface="Symbol" pitchFamily="18" charset="2"/>
              </a:rPr>
              <a:t></a:t>
            </a:r>
            <a:endParaRPr lang="en-GB">
              <a:solidFill>
                <a:srgbClr val="008000"/>
              </a:solidFill>
            </a:endParaRPr>
          </a:p>
        </p:txBody>
      </p:sp>
      <p:pic>
        <p:nvPicPr>
          <p:cNvPr id="717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4063" y="4665663"/>
            <a:ext cx="1281112" cy="811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80" name="Rectangle 49"/>
          <p:cNvSpPr>
            <a:spLocks noChangeArrowheads="1"/>
          </p:cNvSpPr>
          <p:nvPr/>
        </p:nvSpPr>
        <p:spPr bwMode="auto">
          <a:xfrm>
            <a:off x="4095750" y="5594350"/>
            <a:ext cx="221773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GB" altLang="ja-JP" sz="800" b="0">
                <a:solidFill>
                  <a:srgbClr val="008000"/>
                </a:solidFill>
                <a:ea typeface="MS PGothic" pitchFamily="34" charset="-128"/>
              </a:rPr>
              <a:t>1,4-dihydroxy-2-nitroanthracene-9,10-dione</a:t>
            </a:r>
          </a:p>
        </p:txBody>
      </p:sp>
      <p:pic>
        <p:nvPicPr>
          <p:cNvPr id="7181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2113" y="6073775"/>
            <a:ext cx="2005012" cy="109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82" name="Rectangle 45"/>
          <p:cNvSpPr>
            <a:spLocks noChangeArrowheads="1"/>
          </p:cNvSpPr>
          <p:nvPr/>
        </p:nvSpPr>
        <p:spPr bwMode="auto">
          <a:xfrm>
            <a:off x="3813175" y="7212013"/>
            <a:ext cx="2784475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GB" altLang="ja-JP" sz="800" b="0" i="1">
                <a:solidFill>
                  <a:srgbClr val="008000"/>
                </a:solidFill>
                <a:ea typeface="MS PGothic" pitchFamily="34" charset="-128"/>
              </a:rPr>
              <a:t>4-methoxyphenylamine salt of</a:t>
            </a:r>
            <a:r>
              <a:rPr lang="en-GB" altLang="ja-JP" sz="800" b="0">
                <a:solidFill>
                  <a:srgbClr val="008000"/>
                </a:solidFill>
                <a:ea typeface="MS PGothic" pitchFamily="34" charset="-128"/>
              </a:rPr>
              <a:t> 1-[(4-hydroxy-9,10-dioxo-9,10-dihydro-1-anthra-cenyl)amino]-1-oxo-2-propanesulphonic acid</a:t>
            </a:r>
            <a:r>
              <a:rPr lang="en-GB" altLang="ja-JP" sz="600" b="0">
                <a:solidFill>
                  <a:srgbClr val="008000"/>
                </a:solidFill>
                <a:ea typeface="MS PGothic" pitchFamily="34" charset="-128"/>
              </a:rPr>
              <a:t> </a:t>
            </a:r>
            <a:r>
              <a:rPr lang="en-GB" sz="600" b="0">
                <a:solidFill>
                  <a:srgbClr val="008000"/>
                </a:solidFill>
              </a:rPr>
              <a:t>(ionised)</a:t>
            </a:r>
          </a:p>
        </p:txBody>
      </p:sp>
      <p:sp>
        <p:nvSpPr>
          <p:cNvPr id="7183" name="Rectangle 49"/>
          <p:cNvSpPr>
            <a:spLocks noChangeArrowheads="1"/>
          </p:cNvSpPr>
          <p:nvPr/>
        </p:nvSpPr>
        <p:spPr bwMode="auto">
          <a:xfrm>
            <a:off x="4373563" y="8851900"/>
            <a:ext cx="1662112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GB" altLang="ja-JP" sz="800" b="0">
                <a:solidFill>
                  <a:srgbClr val="008000"/>
                </a:solidFill>
                <a:ea typeface="MS PGothic" pitchFamily="34" charset="-128"/>
              </a:rPr>
              <a:t>1-amino-4-hydroxy-2-methoxyanthracene-9,10-dione </a:t>
            </a:r>
          </a:p>
        </p:txBody>
      </p:sp>
      <p:pic>
        <p:nvPicPr>
          <p:cNvPr id="718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038" y="8066088"/>
            <a:ext cx="1427162" cy="811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85" name="TextBox 37"/>
          <p:cNvSpPr txBox="1">
            <a:spLocks noChangeArrowheads="1"/>
          </p:cNvSpPr>
          <p:nvPr/>
        </p:nvSpPr>
        <p:spPr bwMode="auto">
          <a:xfrm>
            <a:off x="1468438" y="8010525"/>
            <a:ext cx="18161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sz="800" b="0">
                <a:solidFill>
                  <a:srgbClr val="FF0000"/>
                </a:solidFill>
              </a:rPr>
              <a:t>3-{[3-(4-hydroxyphenyl)-3-oxopropanoyl]amino}-4-[methyl-(octadecyl)amino]-benzoic acid</a:t>
            </a:r>
          </a:p>
        </p:txBody>
      </p:sp>
      <p:pic>
        <p:nvPicPr>
          <p:cNvPr id="7186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913" y="7508875"/>
            <a:ext cx="3249612" cy="118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7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63" y="4700588"/>
            <a:ext cx="2246312" cy="66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88" name="TextBox 40"/>
          <p:cNvSpPr txBox="1">
            <a:spLocks noChangeArrowheads="1"/>
          </p:cNvSpPr>
          <p:nvPr/>
        </p:nvSpPr>
        <p:spPr bwMode="auto">
          <a:xfrm>
            <a:off x="741363" y="5310188"/>
            <a:ext cx="21447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sz="800" b="0" i="1">
                <a:solidFill>
                  <a:srgbClr val="FF0000"/>
                </a:solidFill>
              </a:rPr>
              <a:t>N'</a:t>
            </a:r>
            <a:r>
              <a:rPr lang="en-GB" sz="800" b="0">
                <a:solidFill>
                  <a:srgbClr val="FF0000"/>
                </a:solidFill>
              </a:rPr>
              <a:t>-(1-E)-(5-bromofuran-2-yl)-methylidene-2-(3-methyl-phenoxy)-acetohydrazide</a:t>
            </a:r>
          </a:p>
        </p:txBody>
      </p:sp>
      <p:pic>
        <p:nvPicPr>
          <p:cNvPr id="7189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538" y="5899150"/>
            <a:ext cx="1884362" cy="157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90" name="TextBox 42"/>
          <p:cNvSpPr txBox="1">
            <a:spLocks noChangeArrowheads="1"/>
          </p:cNvSpPr>
          <p:nvPr/>
        </p:nvSpPr>
        <p:spPr bwMode="auto">
          <a:xfrm>
            <a:off x="396875" y="6851650"/>
            <a:ext cx="87153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sz="800" b="0">
                <a:solidFill>
                  <a:srgbClr val="FF0000"/>
                </a:solidFill>
              </a:rPr>
              <a:t>epibrassinolide</a:t>
            </a:r>
          </a:p>
        </p:txBody>
      </p:sp>
      <p:sp>
        <p:nvSpPr>
          <p:cNvPr id="7191" name="Rectangle 1"/>
          <p:cNvSpPr>
            <a:spLocks noChangeArrowheads="1"/>
          </p:cNvSpPr>
          <p:nvPr/>
        </p:nvSpPr>
        <p:spPr bwMode="auto">
          <a:xfrm>
            <a:off x="493713" y="9278938"/>
            <a:ext cx="26384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sz="800" b="0">
                <a:solidFill>
                  <a:srgbClr val="FF0000"/>
                </a:solidFill>
              </a:rPr>
              <a:t>2-(4-nitro-2-thienyl)-2,3-dihydro-1H-benzo[d]imidazole</a:t>
            </a:r>
          </a:p>
        </p:txBody>
      </p:sp>
      <p:pic>
        <p:nvPicPr>
          <p:cNvPr id="7192" name="Picture 12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588" y="8780463"/>
            <a:ext cx="1338262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93" name="Rectangle 1"/>
          <p:cNvSpPr>
            <a:spLocks noChangeArrowheads="1"/>
          </p:cNvSpPr>
          <p:nvPr/>
        </p:nvSpPr>
        <p:spPr bwMode="auto">
          <a:xfrm>
            <a:off x="4941888" y="539750"/>
            <a:ext cx="1579562" cy="3476625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GB"/>
              <a:t>Fig. S2. Quantitative re-testing of additional selected LATCA xenobiotics for inhibition of XET activity.</a:t>
            </a:r>
            <a:endParaRPr lang="en-GB" b="0"/>
          </a:p>
          <a:p>
            <a:r>
              <a:rPr lang="en-GB" b="0"/>
              <a:t>A selection of seven LATCA compounds, which had appeared to show inhibitory or promotory activity against XET in dot-blots screens (Fig. S1), were re-screened for effects in the radiochemical XET assay. Samples are listed according to the LATCA plate number (L7 etc.) and well number (C10 etc.) (see Fig. S1). Dashed line = mean of xenobiotic free controls.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5634</TotalTime>
  <Words>1473</Words>
  <Application>Microsoft Office PowerPoint</Application>
  <PresentationFormat>A4 Paper (210x297 mm)</PresentationFormat>
  <Paragraphs>1036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MS PGothic</vt:lpstr>
      <vt:lpstr>Arial</vt:lpstr>
      <vt:lpstr>Symbol</vt:lpstr>
      <vt:lpstr>Default Design</vt:lpstr>
      <vt:lpstr>SigmaPlot 12.0 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sfry</dc:creator>
  <cp:lastModifiedBy>FRY Stephen</cp:lastModifiedBy>
  <cp:revision>58</cp:revision>
  <dcterms:created xsi:type="dcterms:W3CDTF">2012-02-07T20:21:26Z</dcterms:created>
  <dcterms:modified xsi:type="dcterms:W3CDTF">2015-04-27T16:29:23Z</dcterms:modified>
</cp:coreProperties>
</file>