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48DC-8F55-47C7-A206-6B0C63A9F13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ACFC-FD3B-425E-9ED4-37E01EB6A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84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48DC-8F55-47C7-A206-6B0C63A9F13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ACFC-FD3B-425E-9ED4-37E01EB6A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8153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48DC-8F55-47C7-A206-6B0C63A9F13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ACFC-FD3B-425E-9ED4-37E01EB6A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653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48DC-8F55-47C7-A206-6B0C63A9F13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ACFC-FD3B-425E-9ED4-37E01EB6A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912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48DC-8F55-47C7-A206-6B0C63A9F13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ACFC-FD3B-425E-9ED4-37E01EB6A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429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48DC-8F55-47C7-A206-6B0C63A9F13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ACFC-FD3B-425E-9ED4-37E01EB6A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100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48DC-8F55-47C7-A206-6B0C63A9F13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ACFC-FD3B-425E-9ED4-37E01EB6A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138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48DC-8F55-47C7-A206-6B0C63A9F13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ACFC-FD3B-425E-9ED4-37E01EB6A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576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48DC-8F55-47C7-A206-6B0C63A9F13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ACFC-FD3B-425E-9ED4-37E01EB6A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253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48DC-8F55-47C7-A206-6B0C63A9F13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ACFC-FD3B-425E-9ED4-37E01EB6A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125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9A48DC-8F55-47C7-A206-6B0C63A9F13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8ACFC-FD3B-425E-9ED4-37E01EB6A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05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9A48DC-8F55-47C7-A206-6B0C63A9F13B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8ACFC-FD3B-425E-9ED4-37E01EB6A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099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57912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Supplemental Figure 1</a:t>
            </a:r>
            <a:endParaRPr lang="en-US" b="1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" y="914400"/>
            <a:ext cx="8596313" cy="2946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0544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11359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SFOX</dc:creator>
  <cp:lastModifiedBy>SFOX</cp:lastModifiedBy>
  <cp:revision>2</cp:revision>
  <dcterms:created xsi:type="dcterms:W3CDTF">2015-07-28T23:23:45Z</dcterms:created>
  <dcterms:modified xsi:type="dcterms:W3CDTF">2015-08-05T20:43:12Z</dcterms:modified>
</cp:coreProperties>
</file>