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71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241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72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0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9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80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16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64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27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926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47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8586F-86D1-4287-95CD-5ECF7D7B3867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832E3-9E1E-44F0-8327-CF50EC3715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7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75856" y="141784"/>
            <a:ext cx="4536504" cy="478904"/>
          </a:xfrm>
        </p:spPr>
        <p:txBody>
          <a:bodyPr>
            <a:normAutofit/>
          </a:bodyPr>
          <a:lstStyle/>
          <a:p>
            <a:pPr algn="l"/>
            <a:r>
              <a:rPr lang="en-US" altLang="ja-JP" sz="1800" dirty="0" smtClean="0"/>
              <a:t>Table </a:t>
            </a:r>
            <a:r>
              <a:rPr lang="en-US" altLang="ja-JP" sz="1800" dirty="0" smtClean="0"/>
              <a:t>S1</a:t>
            </a:r>
            <a:r>
              <a:rPr lang="en-US" altLang="ja-JP" sz="1800" dirty="0" smtClean="0"/>
              <a:t>. Ethic committees</a:t>
            </a:r>
            <a:endParaRPr kumimoji="1" lang="ja-JP" altLang="en-US" sz="18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395536" y="501824"/>
            <a:ext cx="4320480" cy="5735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000" dirty="0" smtClean="0">
                <a:solidFill>
                  <a:schemeClr val="tx1"/>
                </a:solidFill>
              </a:rPr>
              <a:t>Japanese </a:t>
            </a:r>
            <a:r>
              <a:rPr lang="en-US" altLang="ja-JP" sz="1000" dirty="0">
                <a:solidFill>
                  <a:schemeClr val="tx1"/>
                </a:solidFill>
              </a:rPr>
              <a:t>Red Cross Kitami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Kushiro </a:t>
            </a:r>
            <a:r>
              <a:rPr lang="en-US" altLang="ja-JP" sz="1000" dirty="0" err="1">
                <a:solidFill>
                  <a:schemeClr val="tx1"/>
                </a:solidFill>
              </a:rPr>
              <a:t>Rosai</a:t>
            </a:r>
            <a:r>
              <a:rPr lang="en-US" altLang="ja-JP" sz="1000" dirty="0">
                <a:solidFill>
                  <a:schemeClr val="tx1"/>
                </a:solidFill>
              </a:rPr>
              <a:t>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Iwamizawa</a:t>
            </a:r>
            <a:r>
              <a:rPr lang="en-US" altLang="ja-JP" sz="1000" dirty="0">
                <a:solidFill>
                  <a:schemeClr val="tx1"/>
                </a:solidFill>
              </a:rPr>
              <a:t> Municipal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Hokkaido University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Wakkanai</a:t>
            </a:r>
            <a:r>
              <a:rPr lang="en-US" altLang="ja-JP" sz="1000" dirty="0">
                <a:solidFill>
                  <a:schemeClr val="tx1"/>
                </a:solidFill>
              </a:rPr>
              <a:t> City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KKR Sapporo Medical Center </a:t>
            </a:r>
            <a:r>
              <a:rPr lang="en-US" altLang="ja-JP" sz="1000" dirty="0" err="1">
                <a:solidFill>
                  <a:schemeClr val="tx1"/>
                </a:solidFill>
              </a:rPr>
              <a:t>Tonan</a:t>
            </a:r>
            <a:r>
              <a:rPr lang="en-US" altLang="ja-JP" sz="1000" dirty="0">
                <a:solidFill>
                  <a:schemeClr val="tx1"/>
                </a:solidFill>
              </a:rPr>
              <a:t>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Tomakomai</a:t>
            </a:r>
            <a:r>
              <a:rPr lang="en-US" altLang="ja-JP" sz="1000" dirty="0">
                <a:solidFill>
                  <a:schemeClr val="tx1"/>
                </a:solidFill>
              </a:rPr>
              <a:t> Nissho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Tomakomai</a:t>
            </a:r>
            <a:r>
              <a:rPr lang="en-US" altLang="ja-JP" sz="1000" dirty="0">
                <a:solidFill>
                  <a:schemeClr val="tx1"/>
                </a:solidFill>
              </a:rPr>
              <a:t> City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Hakodate City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Hakodate Central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Sapporo-Kosei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Keiyukai</a:t>
            </a:r>
            <a:r>
              <a:rPr lang="en-US" altLang="ja-JP" sz="1000" dirty="0">
                <a:solidFill>
                  <a:schemeClr val="tx1"/>
                </a:solidFill>
              </a:rPr>
              <a:t> Sapporo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Aiiku</a:t>
            </a:r>
            <a:r>
              <a:rPr lang="en-US" altLang="ja-JP" sz="1000" dirty="0">
                <a:solidFill>
                  <a:schemeClr val="tx1"/>
                </a:solidFill>
              </a:rPr>
              <a:t>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Sapporo </a:t>
            </a:r>
            <a:r>
              <a:rPr lang="en-US" altLang="ja-JP" sz="1000" dirty="0" err="1">
                <a:solidFill>
                  <a:schemeClr val="tx1"/>
                </a:solidFill>
              </a:rPr>
              <a:t>Hokuyu</a:t>
            </a:r>
            <a:r>
              <a:rPr lang="en-US" altLang="ja-JP" sz="1000" dirty="0">
                <a:solidFill>
                  <a:schemeClr val="tx1"/>
                </a:solidFill>
              </a:rPr>
              <a:t>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Sapporo City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smtClean="0">
                <a:solidFill>
                  <a:schemeClr val="tx1"/>
                </a:solidFill>
              </a:rPr>
              <a:t>Japan </a:t>
            </a:r>
            <a:r>
              <a:rPr lang="en-US" altLang="ja-JP" sz="1000" dirty="0">
                <a:solidFill>
                  <a:schemeClr val="tx1"/>
                </a:solidFill>
              </a:rPr>
              <a:t>Community Health care </a:t>
            </a:r>
            <a:r>
              <a:rPr lang="en-US" altLang="ja-JP" sz="1000" dirty="0" smtClean="0">
                <a:solidFill>
                  <a:schemeClr val="tx1"/>
                </a:solidFill>
              </a:rPr>
              <a:t>Organization</a:t>
            </a:r>
            <a:r>
              <a:rPr lang="ja-JP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ja-JP" sz="1000" dirty="0">
                <a:solidFill>
                  <a:schemeClr val="tx1"/>
                </a:solidFill>
              </a:rPr>
              <a:t>Sapporo </a:t>
            </a:r>
            <a:r>
              <a:rPr lang="en-US" altLang="ja-JP" sz="1000" dirty="0" err="1">
                <a:solidFill>
                  <a:schemeClr val="tx1"/>
                </a:solidFill>
              </a:rPr>
              <a:t>Hokushin</a:t>
            </a:r>
            <a:r>
              <a:rPr lang="en-US" altLang="ja-JP" sz="1000" dirty="0">
                <a:solidFill>
                  <a:schemeClr val="tx1"/>
                </a:solidFill>
              </a:rPr>
              <a:t>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Hokkaido Gastroenterology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NTT East Japan Sapporo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Hokkaido P.W.F.A.C </a:t>
            </a:r>
            <a:r>
              <a:rPr lang="en-US" altLang="ja-JP" sz="1000" dirty="0" err="1">
                <a:solidFill>
                  <a:schemeClr val="tx1"/>
                </a:solidFill>
              </a:rPr>
              <a:t>Abashiri</a:t>
            </a:r>
            <a:r>
              <a:rPr lang="en-US" altLang="ja-JP" sz="1000" dirty="0">
                <a:solidFill>
                  <a:schemeClr val="tx1"/>
                </a:solidFill>
              </a:rPr>
              <a:t>-Kosei General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Aomori Prefectural Central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Hachinohe City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Hirosaki</a:t>
            </a:r>
            <a:r>
              <a:rPr lang="en-US" altLang="ja-JP" sz="1000" dirty="0">
                <a:solidFill>
                  <a:schemeClr val="tx1"/>
                </a:solidFill>
              </a:rPr>
              <a:t> University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Iwate Prefectural Central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Tohoku University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South Miyagi Medical Center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Osaki Citizen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Tohoku Pharmaceutical University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National Hospital Organization Sendai Medical Center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Miyagi Cancer Center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Senseki</a:t>
            </a:r>
            <a:r>
              <a:rPr lang="en-US" altLang="ja-JP" sz="1000" dirty="0">
                <a:solidFill>
                  <a:schemeClr val="tx1"/>
                </a:solidFill>
              </a:rPr>
              <a:t>-Hospital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Sendai Open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Japanese Red Cross </a:t>
            </a:r>
            <a:r>
              <a:rPr lang="en-US" altLang="ja-JP" sz="1000" dirty="0" err="1">
                <a:solidFill>
                  <a:schemeClr val="tx1"/>
                </a:solidFill>
              </a:rPr>
              <a:t>Ishinomaki</a:t>
            </a:r>
            <a:r>
              <a:rPr lang="en-US" altLang="ja-JP" sz="1000" dirty="0">
                <a:solidFill>
                  <a:schemeClr val="tx1"/>
                </a:solidFill>
              </a:rPr>
              <a:t>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 err="1">
                <a:solidFill>
                  <a:schemeClr val="tx1"/>
                </a:solidFill>
              </a:rPr>
              <a:t>Nakadori</a:t>
            </a:r>
            <a:r>
              <a:rPr lang="en-US" altLang="ja-JP" sz="1000" dirty="0">
                <a:solidFill>
                  <a:schemeClr val="tx1"/>
                </a:solidFill>
              </a:rPr>
              <a:t> General Hospital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Japanese Red Cross Akita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Akita University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Yamagata University Hospital </a:t>
            </a:r>
          </a:p>
          <a:p>
            <a:pPr algn="l">
              <a:spcBef>
                <a:spcPts val="0"/>
              </a:spcBef>
            </a:pPr>
            <a:r>
              <a:rPr lang="en-US" altLang="ja-JP" sz="1000" dirty="0">
                <a:solidFill>
                  <a:schemeClr val="tx1"/>
                </a:solidFill>
              </a:rPr>
              <a:t>Yamagata Prefectural Central Hospital</a:t>
            </a:r>
          </a:p>
          <a:p>
            <a:pPr algn="l">
              <a:spcBef>
                <a:spcPts val="0"/>
              </a:spcBef>
            </a:pPr>
            <a:endParaRPr lang="ja-JP" altLang="en-US" sz="1000" dirty="0"/>
          </a:p>
        </p:txBody>
      </p:sp>
      <p:sp>
        <p:nvSpPr>
          <p:cNvPr id="2" name="正方形/長方形 1"/>
          <p:cNvSpPr/>
          <p:nvPr/>
        </p:nvSpPr>
        <p:spPr>
          <a:xfrm>
            <a:off x="4716016" y="548680"/>
            <a:ext cx="43204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/>
              <a:t>Yamagata City Hospital </a:t>
            </a:r>
            <a:r>
              <a:rPr lang="en-US" altLang="ja-JP" sz="1000" dirty="0" err="1"/>
              <a:t>Saiseikan</a:t>
            </a:r>
            <a:endParaRPr lang="en-US" altLang="ja-JP" sz="1000" dirty="0"/>
          </a:p>
          <a:p>
            <a:r>
              <a:rPr lang="en-US" altLang="ja-JP" sz="1000" dirty="0"/>
              <a:t>Fukushima Medical University Hospital</a:t>
            </a:r>
          </a:p>
          <a:p>
            <a:r>
              <a:rPr lang="en-US" altLang="ja-JP" sz="1000" dirty="0" smtClean="0"/>
              <a:t>Ibaraki </a:t>
            </a:r>
            <a:r>
              <a:rPr lang="en-US" altLang="ja-JP" sz="1000" dirty="0"/>
              <a:t>Prefectural Central Hospital</a:t>
            </a:r>
          </a:p>
          <a:p>
            <a:r>
              <a:rPr lang="en-US" altLang="ja-JP" sz="1000" dirty="0" err="1"/>
              <a:t>Tsuchiura</a:t>
            </a:r>
            <a:r>
              <a:rPr lang="en-US" altLang="ja-JP" sz="1000" dirty="0"/>
              <a:t> Kyodo General Hospital</a:t>
            </a:r>
          </a:p>
          <a:p>
            <a:r>
              <a:rPr lang="en-US" altLang="ja-JP" sz="1000" dirty="0"/>
              <a:t>Chiba Cancer Center</a:t>
            </a:r>
          </a:p>
          <a:p>
            <a:r>
              <a:rPr lang="en-US" altLang="ja-JP" sz="1000" dirty="0" err="1"/>
              <a:t>Kimitsu</a:t>
            </a:r>
            <a:r>
              <a:rPr lang="en-US" altLang="ja-JP" sz="1000" dirty="0"/>
              <a:t> Chuo Hospital</a:t>
            </a:r>
          </a:p>
          <a:p>
            <a:r>
              <a:rPr lang="en-US" altLang="ja-JP" sz="1000" dirty="0"/>
              <a:t>Tokyo Women's Medical University </a:t>
            </a:r>
            <a:r>
              <a:rPr lang="en-US" altLang="ja-JP" sz="1000" dirty="0" err="1"/>
              <a:t>Yachiyo</a:t>
            </a:r>
            <a:r>
              <a:rPr lang="en-US" altLang="ja-JP" sz="1000" dirty="0"/>
              <a:t> Medical Center</a:t>
            </a:r>
          </a:p>
          <a:p>
            <a:r>
              <a:rPr lang="en-US" altLang="ja-JP" sz="1000" dirty="0"/>
              <a:t>National Cancer Center Hospital</a:t>
            </a:r>
          </a:p>
          <a:p>
            <a:r>
              <a:rPr lang="en-US" altLang="ja-JP" sz="1000" dirty="0"/>
              <a:t>Nippon Medical School Hospital</a:t>
            </a:r>
          </a:p>
          <a:p>
            <a:r>
              <a:rPr lang="en-US" altLang="ja-JP" sz="1000" dirty="0"/>
              <a:t>Tokyo Metropolitan Cancer and Infectious diseases Center </a:t>
            </a:r>
            <a:r>
              <a:rPr lang="en-US" altLang="ja-JP" sz="1000" dirty="0" err="1"/>
              <a:t>Komagome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Showa University Koto </a:t>
            </a:r>
            <a:r>
              <a:rPr lang="en-US" altLang="ja-JP" sz="1000" dirty="0" err="1"/>
              <a:t>Toyosu</a:t>
            </a:r>
            <a:r>
              <a:rPr lang="en-US" altLang="ja-JP" sz="1000" dirty="0"/>
              <a:t> Hospital </a:t>
            </a:r>
          </a:p>
          <a:p>
            <a:r>
              <a:rPr lang="en-US" altLang="ja-JP" sz="1000" dirty="0"/>
              <a:t>Koto Hospital</a:t>
            </a:r>
          </a:p>
          <a:p>
            <a:r>
              <a:rPr lang="en-US" altLang="ja-JP" sz="1000" dirty="0"/>
              <a:t>Toho University Medical Center, Omori Hospital</a:t>
            </a:r>
          </a:p>
          <a:p>
            <a:r>
              <a:rPr lang="en-US" altLang="ja-JP" sz="1000" dirty="0"/>
              <a:t>Tokyo Women's Medical University Hospital</a:t>
            </a:r>
          </a:p>
          <a:p>
            <a:r>
              <a:rPr lang="en-US" altLang="ja-JP" sz="1000" dirty="0"/>
              <a:t>Showa University Hospital </a:t>
            </a:r>
          </a:p>
          <a:p>
            <a:r>
              <a:rPr lang="en-US" altLang="ja-JP" sz="1000" dirty="0" err="1"/>
              <a:t>Toranomon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The Cancer Institute Hospital of Japanese Foundation For Cancer Research</a:t>
            </a:r>
          </a:p>
          <a:p>
            <a:r>
              <a:rPr lang="en-US" altLang="ja-JP" sz="1000" dirty="0"/>
              <a:t>Showa University Northern Yokohama Hospital </a:t>
            </a:r>
          </a:p>
          <a:p>
            <a:r>
              <a:rPr lang="en-US" altLang="ja-JP" sz="1000" dirty="0"/>
              <a:t>Kanagawa Cancer Center</a:t>
            </a:r>
          </a:p>
          <a:p>
            <a:r>
              <a:rPr lang="en-US" altLang="ja-JP" sz="1000" dirty="0"/>
              <a:t>Yokohama Sakae </a:t>
            </a:r>
            <a:r>
              <a:rPr lang="en-US" altLang="ja-JP" sz="1000" dirty="0" err="1"/>
              <a:t>Kyosai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Yokohama City University Hospital</a:t>
            </a:r>
          </a:p>
          <a:p>
            <a:r>
              <a:rPr lang="en-US" altLang="ja-JP" sz="1000" dirty="0"/>
              <a:t>Yokohama </a:t>
            </a:r>
            <a:r>
              <a:rPr lang="en-US" altLang="ja-JP" sz="1000" dirty="0" err="1"/>
              <a:t>Rosai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Niigata University Medical and Dental Hospital</a:t>
            </a:r>
          </a:p>
          <a:p>
            <a:r>
              <a:rPr lang="en-US" altLang="ja-JP" sz="1000" dirty="0"/>
              <a:t>Toyama University Hospital</a:t>
            </a:r>
          </a:p>
          <a:p>
            <a:r>
              <a:rPr lang="en-US" altLang="ja-JP" sz="1000" dirty="0" err="1"/>
              <a:t>Koseiren</a:t>
            </a:r>
            <a:r>
              <a:rPr lang="en-US" altLang="ja-JP" sz="1000" dirty="0"/>
              <a:t> Takaoka Hospital</a:t>
            </a:r>
          </a:p>
          <a:p>
            <a:r>
              <a:rPr lang="en-US" altLang="ja-JP" sz="1000" dirty="0"/>
              <a:t>Japanese Red Cross Kanazawa Hospital </a:t>
            </a:r>
          </a:p>
          <a:p>
            <a:r>
              <a:rPr lang="en-US" altLang="ja-JP" sz="1000" dirty="0"/>
              <a:t>Fukui-ken </a:t>
            </a:r>
            <a:r>
              <a:rPr lang="en-US" altLang="ja-JP" sz="1000" dirty="0" err="1"/>
              <a:t>Saiseikai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 err="1"/>
              <a:t>Aizawa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Matsuda Hospital</a:t>
            </a:r>
          </a:p>
          <a:p>
            <a:r>
              <a:rPr lang="en-US" altLang="ja-JP" sz="1000" dirty="0"/>
              <a:t>Osaka </a:t>
            </a:r>
            <a:r>
              <a:rPr lang="en-US" altLang="ja-JP" sz="1000" dirty="0" err="1"/>
              <a:t>Rosai</a:t>
            </a:r>
            <a:r>
              <a:rPr lang="en-US" altLang="ja-JP" sz="1000" dirty="0"/>
              <a:t> Hospital</a:t>
            </a:r>
          </a:p>
          <a:p>
            <a:r>
              <a:rPr lang="en-US" altLang="ja-JP" sz="1000" dirty="0"/>
              <a:t>Osaka Medical Center for Cancer and Cardiovascular Diseases</a:t>
            </a:r>
          </a:p>
          <a:p>
            <a:r>
              <a:rPr lang="en-US" altLang="ja-JP" sz="1000" dirty="0"/>
              <a:t>Hyogo Cancer Center</a:t>
            </a:r>
          </a:p>
          <a:p>
            <a:r>
              <a:rPr lang="en-US" altLang="ja-JP" sz="1000" dirty="0"/>
              <a:t>Nara Hospital Kinki University Faculty of Medicine</a:t>
            </a:r>
          </a:p>
          <a:p>
            <a:r>
              <a:rPr lang="en-US" altLang="ja-JP" sz="1000" dirty="0"/>
              <a:t>Ehime Prefectural Central Hospital</a:t>
            </a:r>
          </a:p>
          <a:p>
            <a:r>
              <a:rPr lang="en-US" altLang="ja-JP" sz="1000" dirty="0"/>
              <a:t>Kyushu University Hospital</a:t>
            </a:r>
          </a:p>
          <a:p>
            <a:r>
              <a:rPr lang="en-US" altLang="ja-JP" sz="1000" dirty="0"/>
              <a:t>Saga-Ken Medical Center </a:t>
            </a:r>
            <a:r>
              <a:rPr lang="en-US" altLang="ja-JP" sz="1000" dirty="0" err="1"/>
              <a:t>Koseikan</a:t>
            </a:r>
            <a:endParaRPr lang="en-US" altLang="ja-JP" sz="1000" dirty="0"/>
          </a:p>
          <a:p>
            <a:r>
              <a:rPr lang="en-US" altLang="ja-JP" sz="1000" dirty="0"/>
              <a:t>Kumamoto University Hospital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51520" y="476672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251520" y="6309320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55576" y="6381328"/>
            <a:ext cx="7920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This list shows all participating centers of the study. Ethical approval was obtained by Ethic committees of these centers. 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260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322</Words>
  <Application>Microsoft Office PowerPoint</Application>
  <PresentationFormat>On-screen Show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Real, Francis Frank</cp:lastModifiedBy>
  <cp:revision>6</cp:revision>
  <dcterms:created xsi:type="dcterms:W3CDTF">2014-05-15T23:55:39Z</dcterms:created>
  <dcterms:modified xsi:type="dcterms:W3CDTF">2015-09-08T14:06:00Z</dcterms:modified>
</cp:coreProperties>
</file>