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426" autoAdjust="0"/>
    <p:restoredTop sz="94660"/>
  </p:normalViewPr>
  <p:slideViewPr>
    <p:cSldViewPr showGuides="1">
      <p:cViewPr>
        <p:scale>
          <a:sx n="100" d="100"/>
          <a:sy n="100" d="100"/>
        </p:scale>
        <p:origin x="-2088" y="-78"/>
      </p:cViewPr>
      <p:guideLst>
        <p:guide orient="horz" pos="5375"/>
        <p:guide pos="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26210-E081-44F8-84E3-1DA22AAEFD7F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6AEF4-CE79-4333-8518-D9C3986F988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60172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1626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795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5522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5315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8143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1310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5948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58987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3407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31194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7007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52ED0-638F-4BA4-AB06-A12DDF42EAF8}" type="datetimeFigureOut">
              <a:rPr lang="en-GB" smtClean="0"/>
              <a:pPr/>
              <a:t>19/08/2015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53AC5-0BA9-4571-B2F8-171F83E54F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5308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390" y="374446"/>
            <a:ext cx="2521524" cy="178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780" y="406494"/>
            <a:ext cx="2521524" cy="179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20" y="2386704"/>
            <a:ext cx="2521524" cy="178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2494" y="2354059"/>
            <a:ext cx="2521524" cy="1800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390" y="4333672"/>
            <a:ext cx="2528230" cy="179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029" y="4333672"/>
            <a:ext cx="2521524" cy="179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069" y="6314871"/>
            <a:ext cx="2538290" cy="177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1329" y="8104534"/>
            <a:ext cx="648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Key</a:t>
            </a:r>
            <a:r>
              <a:rPr lang="en-GB" sz="1200" dirty="0" smtClean="0"/>
              <a:t>:  Medium, uninfected control; Spent medium, </a:t>
            </a:r>
            <a:r>
              <a:rPr lang="en-GB" sz="1200" dirty="0" err="1" smtClean="0"/>
              <a:t>supernatent</a:t>
            </a:r>
            <a:r>
              <a:rPr lang="en-GB" sz="1200" dirty="0" smtClean="0"/>
              <a:t> from cultures.</a:t>
            </a:r>
          </a:p>
          <a:p>
            <a:r>
              <a:rPr lang="en-GB" sz="1200" dirty="0" smtClean="0"/>
              <a:t>A3 and A6, day 3 and day 6 samples from cultures in medium A (HOMEM + 10% FCS);</a:t>
            </a:r>
          </a:p>
          <a:p>
            <a:r>
              <a:rPr lang="en-GB" sz="1200" dirty="0" smtClean="0"/>
              <a:t>C3 and C6, day 3 and day 6 samples from cultures in medium C (</a:t>
            </a:r>
            <a:r>
              <a:rPr lang="en-GB" sz="1200" dirty="0" err="1" smtClean="0"/>
              <a:t>mHomem</a:t>
            </a:r>
            <a:r>
              <a:rPr lang="en-GB" sz="1200" dirty="0" smtClean="0"/>
              <a:t> + 10% FCS).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6945" y="6306488"/>
            <a:ext cx="2518171" cy="179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920" y="37162"/>
            <a:ext cx="4633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S10 Fig. </a:t>
            </a:r>
            <a:r>
              <a:rPr lang="en-GB" b="1" dirty="0" err="1" smtClean="0"/>
              <a:t>Metabolomic</a:t>
            </a:r>
            <a:r>
              <a:rPr lang="en-GB" b="1" dirty="0" smtClean="0"/>
              <a:t> analysis of spent </a:t>
            </a:r>
            <a:r>
              <a:rPr lang="en-GB" b="1" dirty="0" smtClean="0"/>
              <a:t>media.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902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67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Westrop</dc:creator>
  <cp:lastModifiedBy>Graham Coombs</cp:lastModifiedBy>
  <cp:revision>34</cp:revision>
  <dcterms:created xsi:type="dcterms:W3CDTF">2015-04-30T15:02:01Z</dcterms:created>
  <dcterms:modified xsi:type="dcterms:W3CDTF">2015-08-19T08:55:55Z</dcterms:modified>
</cp:coreProperties>
</file>