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93" r:id="rId2"/>
  </p:sldIdLst>
  <p:sldSz cx="9144000" cy="6858000" type="screen4x3"/>
  <p:notesSz cx="9296400" cy="7010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44" autoAdjust="0"/>
    <p:restoredTop sz="94660" autoAdjust="0"/>
  </p:normalViewPr>
  <p:slideViewPr>
    <p:cSldViewPr snapToGrid="0">
      <p:cViewPr>
        <p:scale>
          <a:sx n="217" d="100"/>
          <a:sy n="217" d="100"/>
        </p:scale>
        <p:origin x="-29" y="-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65809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86FF164C-0AA3-44DE-92E7-B1EA6DE0407E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65809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1BCF7D3B-76F0-4615-9291-1C25F3A7D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6032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65809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2857A6E-23AC-49D9-8C9F-4DD4A7931EDA}" type="datetimeFigureOut">
              <a:rPr lang="en-US"/>
              <a:pPr>
                <a:defRPr/>
              </a:pPr>
              <a:t>3/17/2015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95600" y="525463"/>
            <a:ext cx="3505200" cy="2628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29640" y="3329940"/>
            <a:ext cx="7437120" cy="31546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65809" y="6658664"/>
            <a:ext cx="4028440" cy="350520"/>
          </a:xfrm>
          <a:prstGeom prst="rect">
            <a:avLst/>
          </a:prstGeom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5E52CE0-E2EB-4C11-BFF6-E12DDF70D34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352962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3ECADF-E024-4560-89AC-89DFC9E807F4}" type="datetimeFigureOut">
              <a:rPr lang="en-US"/>
              <a:pPr>
                <a:defRPr/>
              </a:pPr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FE64CD-2A2B-4023-829B-A06EB069005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623847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99A4B9-86D5-4A9D-8C3E-2EEF6823D64A}" type="datetimeFigureOut">
              <a:rPr lang="en-US"/>
              <a:pPr>
                <a:defRPr/>
              </a:pPr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9B247F-FD77-41EE-B81A-1C8890EC26C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30977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974F84-7925-42E6-9B4F-479E4C151E98}" type="datetimeFigureOut">
              <a:rPr lang="en-US"/>
              <a:pPr>
                <a:defRPr/>
              </a:pPr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733DB2-4DCB-4B26-A0CB-20EEDD0EF2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249935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C75BAA-43D3-456A-98DC-1ED0EC061ADE}" type="datetimeFigureOut">
              <a:rPr lang="en-US"/>
              <a:pPr>
                <a:defRPr/>
              </a:pPr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87AFCE-BF29-42A3-85BF-62CC8B05C0B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18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283B39-5793-4763-960D-81CA999D4A51}" type="datetimeFigureOut">
              <a:rPr lang="en-US"/>
              <a:pPr>
                <a:defRPr/>
              </a:pPr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3287E7-6921-40BE-BF6C-F09F093A377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25202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F6E731-4264-4794-B0E1-E4DBDF228E3D}" type="datetimeFigureOut">
              <a:rPr lang="en-US"/>
              <a:pPr>
                <a:defRPr/>
              </a:pPr>
              <a:t>3/17/2015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96AAB3-0892-447C-89D6-717215016D8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65690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5929C5-0890-461F-9713-E829041CC974}" type="datetimeFigureOut">
              <a:rPr lang="en-US"/>
              <a:pPr>
                <a:defRPr/>
              </a:pPr>
              <a:t>3/17/2015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FDAFAE-3327-4703-A634-FAD6C91D171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27834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5F76B9-C26C-4C91-8A76-1B20C01C5C7B}" type="datetimeFigureOut">
              <a:rPr lang="en-US"/>
              <a:pPr>
                <a:defRPr/>
              </a:pPr>
              <a:t>3/17/2015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11F048-A67A-4E48-A6E0-9EFA08D6580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80563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0497B1-8051-47FA-911E-FE922CBD68CE}" type="datetimeFigureOut">
              <a:rPr lang="en-US"/>
              <a:pPr>
                <a:defRPr/>
              </a:pPr>
              <a:t>3/17/2015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8A485D-7934-4A3D-AFF5-E51BA15FEC3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28266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8DA230-B02D-48AD-A155-EBA22F3DFAEF}" type="datetimeFigureOut">
              <a:rPr lang="en-US"/>
              <a:pPr>
                <a:defRPr/>
              </a:pPr>
              <a:t>3/17/2015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EE9E66-D599-4946-B4F0-4240856BC95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18392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0EFD54-B080-4366-8487-8877D001A845}" type="datetimeFigureOut">
              <a:rPr lang="en-US"/>
              <a:pPr>
                <a:defRPr/>
              </a:pPr>
              <a:t>3/17/2015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D066BD-9FFA-4116-B35F-FA097FF7C80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98952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257D3D1-1632-4328-A661-5E7C47402F6B}" type="datetimeFigureOut">
              <a:rPr lang="en-US"/>
              <a:pPr>
                <a:defRPr/>
              </a:pPr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9569F059-7BE6-4B0F-96F5-84A10A3193D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4872" y="2295555"/>
            <a:ext cx="2300887" cy="20798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1542" y="2326587"/>
            <a:ext cx="3430505" cy="2058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le 1"/>
          <p:cNvSpPr txBox="1">
            <a:spLocks/>
          </p:cNvSpPr>
          <p:nvPr/>
        </p:nvSpPr>
        <p:spPr bwMode="auto">
          <a:xfrm>
            <a:off x="-1" y="0"/>
            <a:ext cx="2209801" cy="354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b="1" dirty="0"/>
              <a:t>Supplemental </a:t>
            </a:r>
            <a:r>
              <a:rPr lang="en-US" altLang="en-US" sz="1400" b="1" dirty="0" smtClean="0"/>
              <a:t>Figure 2</a:t>
            </a:r>
            <a:endParaRPr lang="en-US" altLang="en-US" sz="14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1604989" y="2270616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A)</a:t>
            </a:r>
            <a:endParaRPr lang="en-US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3848220" y="2270616"/>
            <a:ext cx="38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B)</a:t>
            </a:r>
            <a:endParaRPr lang="en-US" b="1" dirty="0"/>
          </a:p>
        </p:txBody>
      </p:sp>
      <p:grpSp>
        <p:nvGrpSpPr>
          <p:cNvPr id="2" name="Group 1"/>
          <p:cNvGrpSpPr/>
          <p:nvPr/>
        </p:nvGrpSpPr>
        <p:grpSpPr>
          <a:xfrm>
            <a:off x="6286543" y="2308387"/>
            <a:ext cx="736122" cy="909234"/>
            <a:chOff x="6461471" y="1457597"/>
            <a:chExt cx="736122" cy="909234"/>
          </a:xfrm>
        </p:grpSpPr>
        <p:sp>
          <p:nvSpPr>
            <p:cNvPr id="18" name="TextBox 17"/>
            <p:cNvSpPr txBox="1"/>
            <p:nvPr/>
          </p:nvSpPr>
          <p:spPr>
            <a:xfrm>
              <a:off x="6668203" y="1457597"/>
              <a:ext cx="25519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/>
                <a:t>*</a:t>
              </a:r>
              <a:endParaRPr lang="en-US" sz="1100" b="1" dirty="0"/>
            </a:p>
          </p:txBody>
        </p:sp>
        <p:cxnSp>
          <p:nvCxnSpPr>
            <p:cNvPr id="21" name="Straight Connector 20"/>
            <p:cNvCxnSpPr/>
            <p:nvPr/>
          </p:nvCxnSpPr>
          <p:spPr>
            <a:xfrm>
              <a:off x="6465447" y="1637961"/>
              <a:ext cx="0" cy="1371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7197593" y="1635311"/>
              <a:ext cx="0" cy="7315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16200000">
              <a:off x="6827231" y="1265507"/>
              <a:ext cx="0" cy="7315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3677925" y="3603603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/>
              <a:t>**</a:t>
            </a:r>
            <a:endParaRPr lang="en-US" sz="1100" b="1" dirty="0"/>
          </a:p>
        </p:txBody>
      </p:sp>
    </p:spTree>
    <p:extLst>
      <p:ext uri="{BB962C8B-B14F-4D97-AF65-F5344CB8AC3E}">
        <p14:creationId xmlns:p14="http://schemas.microsoft.com/office/powerpoint/2010/main" val="4017845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31952</TotalTime>
  <Words>9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Colorado Denver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09.11.14 lab meeting  Figures for paper</dc:title>
  <dc:creator>HenselJ</dc:creator>
  <cp:lastModifiedBy>Heasley, Suzanne</cp:lastModifiedBy>
  <cp:revision>496</cp:revision>
  <cp:lastPrinted>2015-02-17T22:53:30Z</cp:lastPrinted>
  <dcterms:created xsi:type="dcterms:W3CDTF">2014-09-08T17:22:20Z</dcterms:created>
  <dcterms:modified xsi:type="dcterms:W3CDTF">2015-03-17T20:49:45Z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ate Completed">
    <vt:i4>89</vt:i4>
  </property>
</Properties>
</file>