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776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7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0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22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742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79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663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570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1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33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28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57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333F9-AB1F-2644-9A2F-A25EA703158D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96AB3-96F5-F442-A173-BBF344123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87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50800"/>
            <a:ext cx="8925869" cy="6807200"/>
            <a:chOff x="0" y="50800"/>
            <a:chExt cx="8925869" cy="6807200"/>
          </a:xfrm>
        </p:grpSpPr>
        <p:sp>
          <p:nvSpPr>
            <p:cNvPr id="2" name="TextBox 1"/>
            <p:cNvSpPr txBox="1"/>
            <p:nvPr/>
          </p:nvSpPr>
          <p:spPr>
            <a:xfrm>
              <a:off x="0" y="50800"/>
              <a:ext cx="10990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/>
                <a:t>Sup. </a:t>
              </a:r>
              <a:r>
                <a:rPr lang="en-US" sz="1400" dirty="0" smtClean="0"/>
                <a:t>figure 1</a:t>
              </a:r>
              <a:endParaRPr lang="en-US" sz="14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 flipV="1">
              <a:off x="732027" y="1327815"/>
              <a:ext cx="7867" cy="1015058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 flipV="1">
              <a:off x="732032" y="3842034"/>
              <a:ext cx="7867" cy="1015058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7365396" y="2609129"/>
              <a:ext cx="7867" cy="1015058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724167" y="2609129"/>
              <a:ext cx="7867" cy="1015058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724161" y="5040593"/>
              <a:ext cx="7867" cy="1015058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7365396" y="3909010"/>
              <a:ext cx="7867" cy="1015058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7373262" y="1331961"/>
              <a:ext cx="7867" cy="1015058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7381129" y="5068289"/>
              <a:ext cx="7867" cy="1015058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 rot="16200000">
              <a:off x="299811" y="1704302"/>
              <a:ext cx="534544" cy="265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CXCR3</a:t>
              </a:r>
              <a:endParaRPr lang="en-US" sz="12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320633" y="2990810"/>
              <a:ext cx="447432" cy="2573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CCR6</a:t>
              </a:r>
              <a:endParaRPr lang="en-US" sz="1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315025" y="4335681"/>
              <a:ext cx="458649" cy="265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CCR4</a:t>
              </a:r>
              <a:endParaRPr lang="en-US" sz="12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324259" y="5452482"/>
              <a:ext cx="458649" cy="265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CCR7</a:t>
              </a:r>
              <a:endParaRPr lang="en-US" sz="1200" b="1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1021196" y="6372295"/>
              <a:ext cx="1242880" cy="1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296517" y="6431977"/>
              <a:ext cx="564759" cy="2419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FOXP3</a:t>
              </a:r>
              <a:endParaRPr lang="en-US" sz="1200" b="1" dirty="0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V="1">
              <a:off x="7594089" y="6409788"/>
              <a:ext cx="1242880" cy="1"/>
            </a:xfrm>
            <a:prstGeom prst="straightConnector1">
              <a:avLst/>
            </a:prstGeom>
            <a:ln w="3175" cmpd="sng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939307" y="6483776"/>
              <a:ext cx="564759" cy="2419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FOXP3</a:t>
              </a:r>
              <a:endParaRPr lang="en-US" sz="1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6929403" y="1714599"/>
              <a:ext cx="534544" cy="265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CXCR3</a:t>
              </a:r>
              <a:endParaRPr lang="en-US" sz="1200" b="1" dirty="0"/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6950225" y="3001107"/>
              <a:ext cx="447432" cy="2573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CCR6</a:t>
              </a:r>
              <a:endParaRPr lang="en-US" sz="1200" b="1" dirty="0"/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6944617" y="4345978"/>
              <a:ext cx="458649" cy="265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CCR4</a:t>
              </a:r>
              <a:endParaRPr lang="en-US" sz="1200" b="1" dirty="0"/>
            </a:p>
          </p:txBody>
        </p:sp>
        <p:sp>
          <p:nvSpPr>
            <p:cNvPr id="46" name="TextBox 45"/>
            <p:cNvSpPr txBox="1"/>
            <p:nvPr/>
          </p:nvSpPr>
          <p:spPr>
            <a:xfrm rot="16200000">
              <a:off x="6953849" y="5462779"/>
              <a:ext cx="458649" cy="2655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CCR7</a:t>
              </a:r>
              <a:endParaRPr lang="en-US" sz="1200" b="1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789160" y="709063"/>
              <a:ext cx="177049" cy="330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562381" y="118053"/>
              <a:ext cx="380421" cy="330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SF</a:t>
              </a:r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641204" y="118053"/>
              <a:ext cx="411759" cy="330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PB</a:t>
              </a:r>
              <a:endParaRPr lang="en-US" dirty="0"/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62381" y="802936"/>
              <a:ext cx="2114241" cy="605231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7576" y="805687"/>
              <a:ext cx="2097301" cy="6052313"/>
            </a:xfrm>
            <a:prstGeom prst="rect">
              <a:avLst/>
            </a:prstGeom>
          </p:spPr>
        </p:pic>
        <p:cxnSp>
          <p:nvCxnSpPr>
            <p:cNvPr id="52" name="Straight Connector 51"/>
            <p:cNvCxnSpPr/>
            <p:nvPr/>
          </p:nvCxnSpPr>
          <p:spPr>
            <a:xfrm>
              <a:off x="932287" y="569363"/>
              <a:ext cx="3500013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169170" y="579926"/>
              <a:ext cx="3500013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434296" y="345624"/>
              <a:ext cx="2859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a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64598" y="353463"/>
              <a:ext cx="294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b</a:t>
              </a:r>
              <a:endParaRPr lang="en-US" sz="1600" b="1" dirty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2287" y="709062"/>
              <a:ext cx="1398190" cy="559276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27192" y="709063"/>
              <a:ext cx="1398677" cy="55947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66056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</TotalTime>
  <Words>18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 Müller</dc:creator>
  <cp:lastModifiedBy>Malin Müller</cp:lastModifiedBy>
  <cp:revision>16</cp:revision>
  <dcterms:created xsi:type="dcterms:W3CDTF">2015-04-05T21:38:13Z</dcterms:created>
  <dcterms:modified xsi:type="dcterms:W3CDTF">2015-04-22T09:14:49Z</dcterms:modified>
</cp:coreProperties>
</file>