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28" y="-144"/>
      </p:cViewPr>
      <p:guideLst>
        <p:guide orient="horz" pos="379"/>
        <p:guide pos="30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04048-A988-9346-81DA-FF4C1102124F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2ECE-32FD-764E-BA25-17E49341A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38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3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4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1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3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8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3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8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90E1-7B29-B04A-A2C1-BF143B748244}" type="datetimeFigureOut">
              <a:rPr lang="en-US" smtClean="0"/>
              <a:t>5/18/15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5C4B8-4CA5-3C42-9908-1F73AA96E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3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55106" y="-35546"/>
            <a:ext cx="8861158" cy="6947951"/>
            <a:chOff x="-55106" y="-35546"/>
            <a:chExt cx="8861158" cy="6947951"/>
          </a:xfrm>
        </p:grpSpPr>
        <p:grpSp>
          <p:nvGrpSpPr>
            <p:cNvPr id="24" name="Group 23"/>
            <p:cNvGrpSpPr/>
            <p:nvPr/>
          </p:nvGrpSpPr>
          <p:grpSpPr>
            <a:xfrm>
              <a:off x="-55106" y="-35546"/>
              <a:ext cx="4014929" cy="6947951"/>
              <a:chOff x="33794" y="-86346"/>
              <a:chExt cx="4014929" cy="694795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09612" y="4879332"/>
                <a:ext cx="1943045" cy="1726374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1983" y="1478474"/>
                <a:ext cx="1911277" cy="1704280"/>
              </a:xfrm>
              <a:prstGeom prst="rect">
                <a:avLst/>
              </a:prstGeom>
            </p:spPr>
          </p:pic>
          <p:sp>
            <p:nvSpPr>
              <p:cNvPr id="151" name="TextBox 150"/>
              <p:cNvSpPr txBox="1"/>
              <p:nvPr/>
            </p:nvSpPr>
            <p:spPr>
              <a:xfrm>
                <a:off x="3512654" y="4379493"/>
                <a:ext cx="3997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SF</a:t>
                </a:r>
                <a:endParaRPr lang="en-US" b="1" dirty="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3523788" y="727321"/>
                <a:ext cx="436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PB</a:t>
                </a:r>
                <a:endParaRPr lang="en-US" b="1" dirty="0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33794" y="-86346"/>
                <a:ext cx="10990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Sup. </a:t>
                </a:r>
                <a:r>
                  <a:rPr lang="en-US" sz="1400" smtClean="0"/>
                  <a:t>figure </a:t>
                </a:r>
                <a:r>
                  <a:rPr lang="en-US" sz="1400" dirty="0" smtClean="0"/>
                  <a:t>2</a:t>
                </a:r>
                <a:endParaRPr lang="en-US" sz="1400" dirty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776602" y="3463402"/>
                <a:ext cx="2616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f</a:t>
                </a:r>
                <a:endParaRPr lang="en-US" b="1" dirty="0"/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3747852" y="76212"/>
                <a:ext cx="3008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e</a:t>
                </a:r>
              </a:p>
            </p:txBody>
          </p:sp>
          <p:cxnSp>
            <p:nvCxnSpPr>
              <p:cNvPr id="161" name="Straight Connector 160"/>
              <p:cNvCxnSpPr/>
              <p:nvPr/>
            </p:nvCxnSpPr>
            <p:spPr>
              <a:xfrm>
                <a:off x="1701800" y="6605706"/>
                <a:ext cx="1079500" cy="0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TextBox 161"/>
              <p:cNvSpPr txBox="1"/>
              <p:nvPr/>
            </p:nvSpPr>
            <p:spPr>
              <a:xfrm>
                <a:off x="2000664" y="6620080"/>
                <a:ext cx="584361" cy="241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CD25++</a:t>
                </a:r>
                <a:endParaRPr lang="en-US" sz="1000" b="1" dirty="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435581" y="100448"/>
                <a:ext cx="2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a</a:t>
                </a:r>
                <a:endParaRPr lang="en-US" b="1" dirty="0"/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443659" y="3505104"/>
                <a:ext cx="2812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367715" y="0"/>
                <a:ext cx="20355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Frequencies of Helios-FOXP3+ cells </a:t>
                </a:r>
                <a:endParaRPr lang="en-US" sz="10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62768" y="1845959"/>
                <a:ext cx="3519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SF</a:t>
                </a:r>
                <a:endParaRPr lang="en-US" sz="1400" b="1" dirty="0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753291" y="604302"/>
                <a:ext cx="3808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PB</a:t>
                </a:r>
                <a:endParaRPr lang="en-US" sz="1400" b="1" dirty="0"/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398222" y="3434379"/>
                <a:ext cx="20891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Frequencies of Helios+ FOXP3+ cells </a:t>
                </a:r>
                <a:endParaRPr lang="en-US" sz="1000" b="1" dirty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727662" y="4052192"/>
                <a:ext cx="3808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PB</a:t>
                </a:r>
                <a:endParaRPr lang="en-US" sz="1400" b="1" dirty="0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752192" y="5251778"/>
                <a:ext cx="3519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SF</a:t>
                </a:r>
                <a:endParaRPr lang="en-US" sz="1400" b="1" dirty="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44789" y="1347249"/>
                <a:ext cx="308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441649" y="4734621"/>
                <a:ext cx="308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d</a:t>
                </a: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26401" y="246221"/>
                <a:ext cx="1904377" cy="1269585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1193" y="3677694"/>
                <a:ext cx="1943045" cy="1286044"/>
              </a:xfrm>
              <a:prstGeom prst="rect">
                <a:avLst/>
              </a:prstGeom>
            </p:spPr>
          </p:pic>
          <p:cxnSp>
            <p:nvCxnSpPr>
              <p:cNvPr id="104" name="Straight Connector 103"/>
              <p:cNvCxnSpPr/>
              <p:nvPr/>
            </p:nvCxnSpPr>
            <p:spPr>
              <a:xfrm>
                <a:off x="1752600" y="3151306"/>
                <a:ext cx="1079500" cy="0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2051464" y="3165680"/>
                <a:ext cx="584361" cy="241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CD25++</a:t>
                </a:r>
                <a:endParaRPr lang="en-US" sz="1000" b="1" dirty="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342105" y="25400"/>
              <a:ext cx="4463946" cy="3031393"/>
              <a:chOff x="4637946" y="-1238274"/>
              <a:chExt cx="6134381" cy="4645479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4943027" y="-1238274"/>
                <a:ext cx="5829300" cy="4645479"/>
                <a:chOff x="0" y="2207502"/>
                <a:chExt cx="5829300" cy="4645479"/>
              </a:xfrm>
            </p:grpSpPr>
            <p:pic>
              <p:nvPicPr>
                <p:cNvPr id="117" name="Picture 11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0" y="2525827"/>
                  <a:ext cx="5829300" cy="4151624"/>
                </a:xfrm>
                <a:prstGeom prst="rect">
                  <a:avLst/>
                </a:prstGeom>
              </p:spPr>
            </p:pic>
            <p:cxnSp>
              <p:nvCxnSpPr>
                <p:cNvPr id="120" name="Straight Arrow Connector 119"/>
                <p:cNvCxnSpPr/>
                <p:nvPr/>
              </p:nvCxnSpPr>
              <p:spPr>
                <a:xfrm flipV="1">
                  <a:off x="673039" y="4036330"/>
                  <a:ext cx="0" cy="395035"/>
                </a:xfrm>
                <a:prstGeom prst="straightConnector1">
                  <a:avLst/>
                </a:prstGeom>
                <a:ln w="3175" cmpd="sng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Arrow Connector 120"/>
                <p:cNvCxnSpPr/>
                <p:nvPr/>
              </p:nvCxnSpPr>
              <p:spPr>
                <a:xfrm>
                  <a:off x="853609" y="4519547"/>
                  <a:ext cx="2080091" cy="0"/>
                </a:xfrm>
                <a:prstGeom prst="straightConnector1">
                  <a:avLst/>
                </a:prstGeom>
                <a:ln w="3175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TextBox 123"/>
                <p:cNvSpPr txBox="1"/>
                <p:nvPr/>
              </p:nvSpPr>
              <p:spPr>
                <a:xfrm>
                  <a:off x="1602136" y="3838280"/>
                  <a:ext cx="452366" cy="2136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FOXP3</a:t>
                  </a:r>
                  <a:endParaRPr lang="en-US" sz="1000" b="1" dirty="0"/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 rot="16200000">
                  <a:off x="1149515" y="3572758"/>
                  <a:ext cx="431793" cy="20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Helios</a:t>
                  </a:r>
                  <a:endParaRPr lang="en-US" sz="1000" b="1" dirty="0"/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4576881" y="3822700"/>
                  <a:ext cx="452366" cy="2136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FOXP3</a:t>
                  </a:r>
                  <a:endParaRPr lang="en-US" sz="1000" b="1" dirty="0"/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 rot="16200000">
                  <a:off x="4075841" y="3536807"/>
                  <a:ext cx="431793" cy="20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Helios</a:t>
                  </a:r>
                  <a:endParaRPr lang="en-US" sz="1000" b="1" dirty="0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3106128" y="5223070"/>
                  <a:ext cx="375284" cy="2071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CCR7</a:t>
                  </a:r>
                  <a:endParaRPr lang="en-US" sz="1000" b="1" dirty="0"/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 rot="16200000">
                  <a:off x="2629621" y="4880782"/>
                  <a:ext cx="399867" cy="20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IL1R1</a:t>
                  </a:r>
                  <a:endParaRPr lang="en-US" sz="1000" b="1" dirty="0"/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>
                  <a:off x="4514206" y="6639351"/>
                  <a:ext cx="452366" cy="2136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FOXP3</a:t>
                  </a:r>
                  <a:endParaRPr lang="en-US" sz="1000" b="1" dirty="0"/>
                </a:p>
              </p:txBody>
            </p:sp>
            <p:sp>
              <p:nvSpPr>
                <p:cNvPr id="141" name="TextBox 140"/>
                <p:cNvSpPr txBox="1"/>
                <p:nvPr/>
              </p:nvSpPr>
              <p:spPr>
                <a:xfrm rot="16200000">
                  <a:off x="4102065" y="6429656"/>
                  <a:ext cx="431793" cy="20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Helios</a:t>
                  </a:r>
                  <a:endParaRPr lang="en-US" sz="1000" b="1" dirty="0"/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1525729" y="6630365"/>
                  <a:ext cx="452366" cy="2136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FOXP3</a:t>
                  </a:r>
                  <a:endParaRPr lang="en-US" sz="1000" b="1" dirty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 rot="16200000">
                  <a:off x="1179373" y="6452421"/>
                  <a:ext cx="431793" cy="20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Helios</a:t>
                  </a:r>
                  <a:endParaRPr lang="en-US" sz="1000" b="1" dirty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1727969" y="2207503"/>
                  <a:ext cx="1007231" cy="31430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CCR7-IL1R1+</a:t>
                  </a:r>
                  <a:endParaRPr lang="en-US" sz="900" b="1" dirty="0"/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4700183" y="2207502"/>
                  <a:ext cx="1040040" cy="31430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CCR7+IL1R1+</a:t>
                  </a:r>
                  <a:endParaRPr lang="en-US" sz="900" b="1" dirty="0"/>
                </a:p>
              </p:txBody>
            </p:sp>
            <p:sp>
              <p:nvSpPr>
                <p:cNvPr id="155" name="TextBox 154"/>
                <p:cNvSpPr txBox="1"/>
                <p:nvPr/>
              </p:nvSpPr>
              <p:spPr>
                <a:xfrm>
                  <a:off x="4689112" y="5081707"/>
                  <a:ext cx="1003763" cy="31430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CCR7+IL1R1-</a:t>
                  </a:r>
                  <a:endParaRPr lang="en-US" sz="900" b="1" dirty="0"/>
                </a:p>
              </p:txBody>
            </p:sp>
            <p:sp>
              <p:nvSpPr>
                <p:cNvPr id="156" name="TextBox 155"/>
                <p:cNvSpPr txBox="1"/>
                <p:nvPr/>
              </p:nvSpPr>
              <p:spPr>
                <a:xfrm>
                  <a:off x="1623182" y="5061269"/>
                  <a:ext cx="975432" cy="31430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CCR7-IL1R1-</a:t>
                  </a:r>
                  <a:endParaRPr lang="en-US" sz="900" b="1" dirty="0"/>
                </a:p>
              </p:txBody>
            </p:sp>
            <p:sp>
              <p:nvSpPr>
                <p:cNvPr id="157" name="TextBox 156"/>
                <p:cNvSpPr txBox="1"/>
                <p:nvPr/>
              </p:nvSpPr>
              <p:spPr>
                <a:xfrm>
                  <a:off x="1756984" y="4537653"/>
                  <a:ext cx="595035" cy="24622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CD25++</a:t>
                  </a:r>
                  <a:endParaRPr lang="en-US" sz="1000" b="1" dirty="0"/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267409" y="2330613"/>
                  <a:ext cx="711952" cy="31430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CD25++</a:t>
                  </a:r>
                  <a:endParaRPr lang="en-US" sz="900" b="1" dirty="0"/>
                </a:p>
              </p:txBody>
            </p:sp>
            <p:cxnSp>
              <p:nvCxnSpPr>
                <p:cNvPr id="168" name="Straight Arrow Connector 167"/>
                <p:cNvCxnSpPr/>
                <p:nvPr/>
              </p:nvCxnSpPr>
              <p:spPr>
                <a:xfrm flipH="1">
                  <a:off x="2933700" y="5235770"/>
                  <a:ext cx="99972" cy="90529"/>
                </a:xfrm>
                <a:prstGeom prst="straightConnector1">
                  <a:avLst/>
                </a:prstGeom>
                <a:ln w="9525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Arrow Connector 168"/>
                <p:cNvCxnSpPr/>
                <p:nvPr/>
              </p:nvCxnSpPr>
              <p:spPr>
                <a:xfrm>
                  <a:off x="4423943" y="5237399"/>
                  <a:ext cx="122657" cy="90529"/>
                </a:xfrm>
                <a:prstGeom prst="straightConnector1">
                  <a:avLst/>
                </a:prstGeom>
                <a:ln w="9525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Arrow Connector 171"/>
                <p:cNvCxnSpPr/>
                <p:nvPr/>
              </p:nvCxnSpPr>
              <p:spPr>
                <a:xfrm flipV="1">
                  <a:off x="4411243" y="3810000"/>
                  <a:ext cx="105943" cy="101601"/>
                </a:xfrm>
                <a:prstGeom prst="straightConnector1">
                  <a:avLst/>
                </a:prstGeom>
                <a:ln w="9525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/>
                <p:cNvCxnSpPr/>
                <p:nvPr/>
              </p:nvCxnSpPr>
              <p:spPr>
                <a:xfrm flipH="1" flipV="1">
                  <a:off x="2899943" y="3784600"/>
                  <a:ext cx="139700" cy="101602"/>
                </a:xfrm>
                <a:prstGeom prst="straightConnector1">
                  <a:avLst/>
                </a:prstGeom>
                <a:ln w="9525" cmpd="sng"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5" name="TextBox 174"/>
                <p:cNvSpPr txBox="1"/>
                <p:nvPr/>
              </p:nvSpPr>
              <p:spPr>
                <a:xfrm>
                  <a:off x="3366209" y="3604759"/>
                  <a:ext cx="711952" cy="31430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/>
                    <a:t>CD25++</a:t>
                  </a:r>
                  <a:endParaRPr lang="en-US" sz="900" b="1" dirty="0"/>
                </a:p>
              </p:txBody>
            </p:sp>
          </p:grpSp>
          <p:sp>
            <p:nvSpPr>
              <p:cNvPr id="178" name="TextBox 177"/>
              <p:cNvSpPr txBox="1"/>
              <p:nvPr/>
            </p:nvSpPr>
            <p:spPr>
              <a:xfrm>
                <a:off x="4893195" y="481020"/>
                <a:ext cx="452366" cy="213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FOXP3</a:t>
                </a:r>
                <a:endParaRPr lang="en-US" sz="1000" b="1" dirty="0"/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 rot="16200000">
                <a:off x="4523011" y="237862"/>
                <a:ext cx="431793" cy="20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Helios</a:t>
                </a:r>
                <a:endParaRPr lang="en-US" sz="1000" b="1" dirty="0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4945494" y="2409993"/>
                <a:ext cx="330228" cy="207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CD4</a:t>
                </a:r>
                <a:endParaRPr lang="en-US" sz="1000" b="1" dirty="0"/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 rot="16200000">
                <a:off x="4543979" y="2141918"/>
                <a:ext cx="389859" cy="20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CD25</a:t>
                </a:r>
                <a:endParaRPr lang="en-US" sz="1000" b="1" dirty="0"/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230757" y="3365371"/>
              <a:ext cx="4575295" cy="3398203"/>
              <a:chOff x="2911974" y="630451"/>
              <a:chExt cx="4813018" cy="3691153"/>
            </a:xfrm>
          </p:grpSpPr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57086" y="868017"/>
                <a:ext cx="4567905" cy="3261097"/>
              </a:xfrm>
              <a:prstGeom prst="rect">
                <a:avLst/>
              </a:prstGeom>
            </p:spPr>
          </p:pic>
          <p:grpSp>
            <p:nvGrpSpPr>
              <p:cNvPr id="184" name="Group 183"/>
              <p:cNvGrpSpPr/>
              <p:nvPr/>
            </p:nvGrpSpPr>
            <p:grpSpPr>
              <a:xfrm>
                <a:off x="2911974" y="630451"/>
                <a:ext cx="4813018" cy="3691153"/>
                <a:chOff x="4479110" y="-1463070"/>
                <a:chExt cx="6156792" cy="5025916"/>
              </a:xfrm>
            </p:grpSpPr>
            <p:grpSp>
              <p:nvGrpSpPr>
                <p:cNvPr id="185" name="Group 184"/>
                <p:cNvGrpSpPr/>
                <p:nvPr/>
              </p:nvGrpSpPr>
              <p:grpSpPr>
                <a:xfrm>
                  <a:off x="5015484" y="-1463070"/>
                  <a:ext cx="5620418" cy="5025916"/>
                  <a:chOff x="72457" y="1982706"/>
                  <a:chExt cx="5620418" cy="5025916"/>
                </a:xfrm>
              </p:grpSpPr>
              <p:cxnSp>
                <p:nvCxnSpPr>
                  <p:cNvPr id="190" name="Straight Arrow Connector 189"/>
                  <p:cNvCxnSpPr/>
                  <p:nvPr/>
                </p:nvCxnSpPr>
                <p:spPr>
                  <a:xfrm flipV="1">
                    <a:off x="673039" y="4036330"/>
                    <a:ext cx="0" cy="395035"/>
                  </a:xfrm>
                  <a:prstGeom prst="straightConnector1">
                    <a:avLst/>
                  </a:prstGeom>
                  <a:ln w="3175" cmpd="sng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Straight Arrow Connector 190"/>
                  <p:cNvCxnSpPr/>
                  <p:nvPr/>
                </p:nvCxnSpPr>
                <p:spPr>
                  <a:xfrm>
                    <a:off x="853609" y="4519547"/>
                    <a:ext cx="2080091" cy="0"/>
                  </a:xfrm>
                  <a:prstGeom prst="straightConnector1">
                    <a:avLst/>
                  </a:prstGeom>
                  <a:ln w="3175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2" name="TextBox 191"/>
                  <p:cNvSpPr txBox="1"/>
                  <p:nvPr/>
                </p:nvSpPr>
                <p:spPr>
                  <a:xfrm>
                    <a:off x="1488415" y="3665356"/>
                    <a:ext cx="452366" cy="2136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FOXP3</a:t>
                    </a:r>
                    <a:endParaRPr lang="en-US" sz="1000" b="1" dirty="0"/>
                  </a:p>
                </p:txBody>
              </p:sp>
              <p:sp>
                <p:nvSpPr>
                  <p:cNvPr id="193" name="TextBox 192"/>
                  <p:cNvSpPr txBox="1"/>
                  <p:nvPr/>
                </p:nvSpPr>
                <p:spPr>
                  <a:xfrm rot="16200000">
                    <a:off x="1104398" y="3469004"/>
                    <a:ext cx="431793" cy="2019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Helios</a:t>
                    </a:r>
                    <a:endParaRPr lang="en-US" sz="1000" b="1" dirty="0"/>
                  </a:p>
                </p:txBody>
              </p:sp>
              <p:sp>
                <p:nvSpPr>
                  <p:cNvPr id="194" name="TextBox 193"/>
                  <p:cNvSpPr txBox="1"/>
                  <p:nvPr/>
                </p:nvSpPr>
                <p:spPr>
                  <a:xfrm>
                    <a:off x="4333195" y="3649776"/>
                    <a:ext cx="452366" cy="2136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FOXP3</a:t>
                    </a:r>
                    <a:endParaRPr lang="en-US" sz="1000" b="1" dirty="0"/>
                  </a:p>
                </p:txBody>
              </p:sp>
              <p:sp>
                <p:nvSpPr>
                  <p:cNvPr id="195" name="TextBox 194"/>
                  <p:cNvSpPr txBox="1"/>
                  <p:nvPr/>
                </p:nvSpPr>
                <p:spPr>
                  <a:xfrm rot="16200000">
                    <a:off x="3933248" y="3433052"/>
                    <a:ext cx="431793" cy="2019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Helios</a:t>
                    </a:r>
                    <a:endParaRPr lang="en-US" sz="1000" b="1" dirty="0"/>
                  </a:p>
                </p:txBody>
              </p:sp>
              <p:sp>
                <p:nvSpPr>
                  <p:cNvPr id="196" name="TextBox 195"/>
                  <p:cNvSpPr txBox="1"/>
                  <p:nvPr/>
                </p:nvSpPr>
                <p:spPr>
                  <a:xfrm>
                    <a:off x="3041144" y="5171193"/>
                    <a:ext cx="375284" cy="2071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CCR7</a:t>
                    </a:r>
                    <a:endParaRPr lang="en-US" sz="1000" b="1" dirty="0"/>
                  </a:p>
                </p:txBody>
              </p:sp>
              <p:sp>
                <p:nvSpPr>
                  <p:cNvPr id="197" name="TextBox 196"/>
                  <p:cNvSpPr txBox="1"/>
                  <p:nvPr/>
                </p:nvSpPr>
                <p:spPr>
                  <a:xfrm rot="16200000">
                    <a:off x="2584502" y="4880784"/>
                    <a:ext cx="399867" cy="2019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IL1R1</a:t>
                    </a:r>
                    <a:endParaRPr lang="en-US" sz="1000" b="1" dirty="0"/>
                  </a:p>
                </p:txBody>
              </p:sp>
              <p:sp>
                <p:nvSpPr>
                  <p:cNvPr id="198" name="TextBox 197"/>
                  <p:cNvSpPr txBox="1"/>
                  <p:nvPr/>
                </p:nvSpPr>
                <p:spPr>
                  <a:xfrm>
                    <a:off x="4319257" y="6794992"/>
                    <a:ext cx="452366" cy="2136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FOXP3</a:t>
                    </a:r>
                    <a:endParaRPr lang="en-US" sz="1000" b="1" dirty="0"/>
                  </a:p>
                </p:txBody>
              </p:sp>
              <p:sp>
                <p:nvSpPr>
                  <p:cNvPr id="199" name="TextBox 198"/>
                  <p:cNvSpPr txBox="1"/>
                  <p:nvPr/>
                </p:nvSpPr>
                <p:spPr>
                  <a:xfrm rot="16200000">
                    <a:off x="3959473" y="6429657"/>
                    <a:ext cx="431792" cy="2019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Helios</a:t>
                    </a:r>
                    <a:endParaRPr lang="en-US" sz="1000" b="1" dirty="0"/>
                  </a:p>
                </p:txBody>
              </p:sp>
              <p:sp>
                <p:nvSpPr>
                  <p:cNvPr id="200" name="TextBox 199"/>
                  <p:cNvSpPr txBox="1"/>
                  <p:nvPr/>
                </p:nvSpPr>
                <p:spPr>
                  <a:xfrm>
                    <a:off x="1525730" y="6786004"/>
                    <a:ext cx="452366" cy="2136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FOXP3</a:t>
                    </a:r>
                    <a:endParaRPr lang="en-US" sz="1000" b="1" dirty="0"/>
                  </a:p>
                </p:txBody>
              </p:sp>
              <p:sp>
                <p:nvSpPr>
                  <p:cNvPr id="201" name="TextBox 200"/>
                  <p:cNvSpPr txBox="1"/>
                  <p:nvPr/>
                </p:nvSpPr>
                <p:spPr>
                  <a:xfrm rot="16200000">
                    <a:off x="1134256" y="6452422"/>
                    <a:ext cx="431792" cy="20192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Helios</a:t>
                    </a:r>
                    <a:endParaRPr lang="en-US" sz="1000" b="1" dirty="0"/>
                  </a:p>
                </p:txBody>
              </p:sp>
              <p:sp>
                <p:nvSpPr>
                  <p:cNvPr id="202" name="TextBox 201"/>
                  <p:cNvSpPr txBox="1"/>
                  <p:nvPr/>
                </p:nvSpPr>
                <p:spPr>
                  <a:xfrm>
                    <a:off x="1679231" y="1982708"/>
                    <a:ext cx="1007231" cy="31430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CCR7-IL1R1+</a:t>
                    </a:r>
                    <a:endParaRPr lang="en-US" sz="900" b="1" dirty="0"/>
                  </a:p>
                </p:txBody>
              </p:sp>
              <p:sp>
                <p:nvSpPr>
                  <p:cNvPr id="203" name="TextBox 202"/>
                  <p:cNvSpPr txBox="1"/>
                  <p:nvPr/>
                </p:nvSpPr>
                <p:spPr>
                  <a:xfrm>
                    <a:off x="4651445" y="1982706"/>
                    <a:ext cx="1040040" cy="31430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CCR7+IL1R1+</a:t>
                    </a:r>
                    <a:endParaRPr lang="en-US" sz="900" b="1" dirty="0"/>
                  </a:p>
                </p:txBody>
              </p:sp>
              <p:sp>
                <p:nvSpPr>
                  <p:cNvPr id="204" name="TextBox 203"/>
                  <p:cNvSpPr txBox="1"/>
                  <p:nvPr/>
                </p:nvSpPr>
                <p:spPr>
                  <a:xfrm>
                    <a:off x="4689112" y="5012538"/>
                    <a:ext cx="1003763" cy="31430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CCR7+IL1R1-</a:t>
                    </a:r>
                    <a:endParaRPr lang="en-US" sz="900" b="1" dirty="0"/>
                  </a:p>
                </p:txBody>
              </p:sp>
              <p:sp>
                <p:nvSpPr>
                  <p:cNvPr id="205" name="TextBox 204"/>
                  <p:cNvSpPr txBox="1"/>
                  <p:nvPr/>
                </p:nvSpPr>
                <p:spPr>
                  <a:xfrm>
                    <a:off x="1623183" y="4992100"/>
                    <a:ext cx="975432" cy="31430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CCR7-IL1R1-</a:t>
                    </a:r>
                    <a:endParaRPr lang="en-US" sz="900" b="1" dirty="0"/>
                  </a:p>
                </p:txBody>
              </p:sp>
              <p:sp>
                <p:nvSpPr>
                  <p:cNvPr id="206" name="TextBox 205"/>
                  <p:cNvSpPr txBox="1"/>
                  <p:nvPr/>
                </p:nvSpPr>
                <p:spPr>
                  <a:xfrm>
                    <a:off x="1610772" y="4537653"/>
                    <a:ext cx="595035" cy="246221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/>
                      <a:t>CD25++</a:t>
                    </a:r>
                    <a:endParaRPr lang="en-US" sz="1000" b="1" dirty="0"/>
                  </a:p>
                </p:txBody>
              </p:sp>
              <p:sp>
                <p:nvSpPr>
                  <p:cNvPr id="207" name="TextBox 206"/>
                  <p:cNvSpPr txBox="1"/>
                  <p:nvPr/>
                </p:nvSpPr>
                <p:spPr>
                  <a:xfrm>
                    <a:off x="72457" y="2105812"/>
                    <a:ext cx="711952" cy="314303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CD25++</a:t>
                    </a:r>
                    <a:endParaRPr lang="en-US" sz="900" b="1" dirty="0"/>
                  </a:p>
                </p:txBody>
              </p:sp>
              <p:cxnSp>
                <p:nvCxnSpPr>
                  <p:cNvPr id="208" name="Straight Arrow Connector 207"/>
                  <p:cNvCxnSpPr/>
                  <p:nvPr/>
                </p:nvCxnSpPr>
                <p:spPr>
                  <a:xfrm flipH="1">
                    <a:off x="2868716" y="5253062"/>
                    <a:ext cx="99972" cy="90529"/>
                  </a:xfrm>
                  <a:prstGeom prst="straightConnector1">
                    <a:avLst/>
                  </a:prstGeom>
                  <a:ln w="9525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Arrow Connector 208"/>
                  <p:cNvCxnSpPr/>
                  <p:nvPr/>
                </p:nvCxnSpPr>
                <p:spPr>
                  <a:xfrm>
                    <a:off x="4277731" y="5237399"/>
                    <a:ext cx="122657" cy="90529"/>
                  </a:xfrm>
                  <a:prstGeom prst="straightConnector1">
                    <a:avLst/>
                  </a:prstGeom>
                  <a:ln w="9525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Arrow Connector 209"/>
                  <p:cNvCxnSpPr/>
                  <p:nvPr/>
                </p:nvCxnSpPr>
                <p:spPr>
                  <a:xfrm flipV="1">
                    <a:off x="4281277" y="3723538"/>
                    <a:ext cx="105943" cy="101601"/>
                  </a:xfrm>
                  <a:prstGeom prst="straightConnector1">
                    <a:avLst/>
                  </a:prstGeom>
                  <a:ln w="9525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Arrow Connector 210"/>
                  <p:cNvCxnSpPr/>
                  <p:nvPr/>
                </p:nvCxnSpPr>
                <p:spPr>
                  <a:xfrm flipH="1" flipV="1">
                    <a:off x="2834960" y="3698138"/>
                    <a:ext cx="139700" cy="101602"/>
                  </a:xfrm>
                  <a:prstGeom prst="straightConnector1">
                    <a:avLst/>
                  </a:prstGeom>
                  <a:ln w="9525" cmpd="sng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2" name="TextBox 211"/>
                  <p:cNvSpPr txBox="1"/>
                  <p:nvPr/>
                </p:nvSpPr>
                <p:spPr>
                  <a:xfrm>
                    <a:off x="3336230" y="3503361"/>
                    <a:ext cx="711952" cy="314303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dirty="0" smtClean="0"/>
                      <a:t>CD25++</a:t>
                    </a:r>
                    <a:endParaRPr lang="en-US" sz="900" b="1" dirty="0"/>
                  </a:p>
                </p:txBody>
              </p:sp>
            </p:grpSp>
            <p:sp>
              <p:nvSpPr>
                <p:cNvPr id="186" name="TextBox 185"/>
                <p:cNvSpPr txBox="1"/>
                <p:nvPr/>
              </p:nvSpPr>
              <p:spPr>
                <a:xfrm>
                  <a:off x="4681999" y="446436"/>
                  <a:ext cx="452366" cy="2136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FOXP3</a:t>
                  </a:r>
                  <a:endParaRPr lang="en-US" sz="1000" b="1" dirty="0"/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 rot="16200000">
                  <a:off x="4364176" y="237863"/>
                  <a:ext cx="431792" cy="2019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Helios</a:t>
                  </a:r>
                  <a:endParaRPr lang="en-US" sz="1000" b="1" dirty="0"/>
                </a:p>
              </p:txBody>
            </p:sp>
            <p:sp>
              <p:nvSpPr>
                <p:cNvPr id="188" name="TextBox 187"/>
                <p:cNvSpPr txBox="1"/>
                <p:nvPr/>
              </p:nvSpPr>
              <p:spPr>
                <a:xfrm>
                  <a:off x="4815528" y="2409992"/>
                  <a:ext cx="330228" cy="207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CD4</a:t>
                  </a:r>
                  <a:endParaRPr lang="en-US" sz="1000" b="1" dirty="0"/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 rot="16200000">
                  <a:off x="4417641" y="2141918"/>
                  <a:ext cx="389859" cy="2019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CD25</a:t>
                  </a:r>
                  <a:endParaRPr lang="en-US" sz="1000" b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4509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44789" y="303768"/>
            <a:ext cx="8216611" cy="5055632"/>
            <a:chOff x="444789" y="303768"/>
            <a:chExt cx="8216611" cy="50556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511300"/>
              <a:ext cx="4127500" cy="38354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489200" y="673100"/>
              <a:ext cx="436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PB</a:t>
              </a:r>
              <a:endParaRPr lang="en-US" b="1" dirty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4700" y="1549400"/>
              <a:ext cx="4076700" cy="38100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654800" y="685800"/>
              <a:ext cx="399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SF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4789" y="3037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97689" y="317517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60380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4119</TotalTime>
  <Words>118</Words>
  <Application>Microsoft Macintosh PowerPoint</Application>
  <PresentationFormat>On-screen Show (4:3)</PresentationFormat>
  <Paragraphs>63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malin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 Müller</dc:creator>
  <cp:lastModifiedBy>Malin Müller</cp:lastModifiedBy>
  <cp:revision>36</cp:revision>
  <dcterms:created xsi:type="dcterms:W3CDTF">2015-03-24T11:30:59Z</dcterms:created>
  <dcterms:modified xsi:type="dcterms:W3CDTF">2015-05-18T11:35:24Z</dcterms:modified>
</cp:coreProperties>
</file>