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776" y="-352"/>
      </p:cViewPr>
      <p:guideLst>
        <p:guide orient="horz" pos="2136"/>
        <p:guide pos="336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91216A-7757-D24A-AB88-24FEED73CE8E}" type="datetimeFigureOut">
              <a:rPr lang="en-US" smtClean="0"/>
              <a:t>4/22/15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1BB35A-CB07-3B44-BD10-AD29CAA2ED0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475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762ECE-32FD-764E-BA25-17E49341A7B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8401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sv-S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3E932-2065-7444-BA02-B29CCDF12500}" type="datetimeFigureOut">
              <a:rPr lang="en-US" smtClean="0"/>
              <a:t>4/22/15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3F208-E5C1-CE48-ADD7-B65988B2C0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980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3E932-2065-7444-BA02-B29CCDF12500}" type="datetimeFigureOut">
              <a:rPr lang="en-US" smtClean="0"/>
              <a:t>4/22/15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3F208-E5C1-CE48-ADD7-B65988B2C0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501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3E932-2065-7444-BA02-B29CCDF12500}" type="datetimeFigureOut">
              <a:rPr lang="en-US" smtClean="0"/>
              <a:t>4/22/15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3F208-E5C1-CE48-ADD7-B65988B2C0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671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3E932-2065-7444-BA02-B29CCDF12500}" type="datetimeFigureOut">
              <a:rPr lang="en-US" smtClean="0"/>
              <a:t>4/22/15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3F208-E5C1-CE48-ADD7-B65988B2C0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315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3E932-2065-7444-BA02-B29CCDF12500}" type="datetimeFigureOut">
              <a:rPr lang="en-US" smtClean="0"/>
              <a:t>4/22/15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3F208-E5C1-CE48-ADD7-B65988B2C0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07656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3E932-2065-7444-BA02-B29CCDF12500}" type="datetimeFigureOut">
              <a:rPr lang="en-US" smtClean="0"/>
              <a:t>4/22/15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3F208-E5C1-CE48-ADD7-B65988B2C0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971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3E932-2065-7444-BA02-B29CCDF12500}" type="datetimeFigureOut">
              <a:rPr lang="en-US" smtClean="0"/>
              <a:t>4/22/15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3F208-E5C1-CE48-ADD7-B65988B2C0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9994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3E932-2065-7444-BA02-B29CCDF12500}" type="datetimeFigureOut">
              <a:rPr lang="en-US" smtClean="0"/>
              <a:t>4/22/15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3F208-E5C1-CE48-ADD7-B65988B2C0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861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3E932-2065-7444-BA02-B29CCDF12500}" type="datetimeFigureOut">
              <a:rPr lang="en-US" smtClean="0"/>
              <a:t>4/22/15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3F208-E5C1-CE48-ADD7-B65988B2C0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347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3E932-2065-7444-BA02-B29CCDF12500}" type="datetimeFigureOut">
              <a:rPr lang="en-US" smtClean="0"/>
              <a:t>4/22/15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3F208-E5C1-CE48-ADD7-B65988B2C0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83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3E932-2065-7444-BA02-B29CCDF12500}" type="datetimeFigureOut">
              <a:rPr lang="en-US" smtClean="0"/>
              <a:t>4/22/15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3F208-E5C1-CE48-ADD7-B65988B2C0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9559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 smtClean="0"/>
              <a:t>Click to edit Master text styles</a:t>
            </a:r>
          </a:p>
          <a:p>
            <a:pPr lvl="1"/>
            <a:r>
              <a:rPr lang="sv-SE" smtClean="0"/>
              <a:t>Second level</a:t>
            </a:r>
          </a:p>
          <a:p>
            <a:pPr lvl="2"/>
            <a:r>
              <a:rPr lang="sv-SE" smtClean="0"/>
              <a:t>Third level</a:t>
            </a:r>
          </a:p>
          <a:p>
            <a:pPr lvl="3"/>
            <a:r>
              <a:rPr lang="sv-SE" smtClean="0"/>
              <a:t>Fourth level</a:t>
            </a:r>
          </a:p>
          <a:p>
            <a:pPr lvl="4"/>
            <a:r>
              <a:rPr lang="sv-S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33E932-2065-7444-BA02-B29CCDF12500}" type="datetimeFigureOut">
              <a:rPr lang="en-US" smtClean="0"/>
              <a:t>4/22/15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63F208-E5C1-CE48-ADD7-B65988B2C0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7088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4" Type="http://schemas.openxmlformats.org/officeDocument/2006/relationships/image" Target="../media/image2.emf"/><Relationship Id="rId5" Type="http://schemas.openxmlformats.org/officeDocument/2006/relationships/image" Target="../media/image3.emf"/><Relationship Id="rId6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8097" y="819499"/>
            <a:ext cx="3144143" cy="242170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9857" y="832199"/>
            <a:ext cx="3144143" cy="2421703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0" y="79276"/>
            <a:ext cx="8648355" cy="6627630"/>
            <a:chOff x="0" y="79276"/>
            <a:chExt cx="8648355" cy="6627630"/>
          </a:xfrm>
        </p:grpSpPr>
        <p:grpSp>
          <p:nvGrpSpPr>
            <p:cNvPr id="15" name="Group 14"/>
            <p:cNvGrpSpPr/>
            <p:nvPr/>
          </p:nvGrpSpPr>
          <p:grpSpPr>
            <a:xfrm>
              <a:off x="0" y="79276"/>
              <a:ext cx="7926505" cy="6627630"/>
              <a:chOff x="0" y="79276"/>
              <a:chExt cx="7926505" cy="6627630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0" y="79276"/>
                <a:ext cx="7926505" cy="6627630"/>
                <a:chOff x="0" y="79276"/>
                <a:chExt cx="7926505" cy="6627630"/>
              </a:xfrm>
            </p:grpSpPr>
            <p:sp>
              <p:nvSpPr>
                <p:cNvPr id="13" name="TextBox 12"/>
                <p:cNvSpPr txBox="1"/>
                <p:nvPr/>
              </p:nvSpPr>
              <p:spPr>
                <a:xfrm>
                  <a:off x="1252939" y="296502"/>
                  <a:ext cx="479618" cy="30777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400" b="1" dirty="0" err="1" smtClean="0"/>
                    <a:t>SpA</a:t>
                  </a:r>
                  <a:endParaRPr lang="en-US" sz="1400" b="1" dirty="0"/>
                </a:p>
              </p:txBody>
            </p:sp>
            <p:sp>
              <p:nvSpPr>
                <p:cNvPr id="14" name="TextBox 13"/>
                <p:cNvSpPr txBox="1"/>
                <p:nvPr/>
              </p:nvSpPr>
              <p:spPr>
                <a:xfrm flipH="1">
                  <a:off x="2347585" y="285907"/>
                  <a:ext cx="43903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dirty="0" smtClean="0"/>
                    <a:t>RA</a:t>
                  </a:r>
                  <a:endParaRPr lang="en-US" sz="1400" b="1" dirty="0"/>
                </a:p>
              </p:txBody>
            </p:sp>
            <p:grpSp>
              <p:nvGrpSpPr>
                <p:cNvPr id="17" name="Group 16"/>
                <p:cNvGrpSpPr/>
                <p:nvPr/>
              </p:nvGrpSpPr>
              <p:grpSpPr>
                <a:xfrm>
                  <a:off x="4722651" y="530188"/>
                  <a:ext cx="3203854" cy="312690"/>
                  <a:chOff x="4572669" y="464123"/>
                  <a:chExt cx="3267345" cy="314768"/>
                </a:xfrm>
              </p:grpSpPr>
              <p:sp>
                <p:nvSpPr>
                  <p:cNvPr id="10" name="TextBox 9"/>
                  <p:cNvSpPr txBox="1"/>
                  <p:nvPr/>
                </p:nvSpPr>
                <p:spPr>
                  <a:xfrm>
                    <a:off x="4572669" y="469306"/>
                    <a:ext cx="485529" cy="30958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b="1" dirty="0" err="1" smtClean="0"/>
                      <a:t>SpA</a:t>
                    </a:r>
                    <a:endParaRPr lang="en-US" sz="1400" b="1" dirty="0"/>
                  </a:p>
                </p:txBody>
              </p:sp>
              <p:sp>
                <p:nvSpPr>
                  <p:cNvPr id="11" name="TextBox 10"/>
                  <p:cNvSpPr txBox="1"/>
                  <p:nvPr/>
                </p:nvSpPr>
                <p:spPr>
                  <a:xfrm>
                    <a:off x="7429360" y="464123"/>
                    <a:ext cx="410654" cy="30982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400" b="1" dirty="0" smtClean="0"/>
                      <a:t>RA</a:t>
                    </a:r>
                    <a:endParaRPr lang="en-US" sz="1400" b="1" dirty="0"/>
                  </a:p>
                </p:txBody>
              </p:sp>
            </p:grpSp>
            <p:sp>
              <p:nvSpPr>
                <p:cNvPr id="24" name="TextBox 23"/>
                <p:cNvSpPr txBox="1"/>
                <p:nvPr/>
              </p:nvSpPr>
              <p:spPr>
                <a:xfrm>
                  <a:off x="0" y="79276"/>
                  <a:ext cx="136035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Sup. </a:t>
                  </a:r>
                  <a:r>
                    <a:rPr lang="en-US"/>
                    <a:t>f</a:t>
                  </a:r>
                  <a:r>
                    <a:rPr lang="en-US" smtClean="0"/>
                    <a:t>igure </a:t>
                  </a:r>
                  <a:r>
                    <a:rPr lang="en-US" dirty="0" smtClean="0"/>
                    <a:t>3</a:t>
                  </a:r>
                  <a:endParaRPr lang="en-US" dirty="0"/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327936" y="630836"/>
                  <a:ext cx="29523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 smtClean="0"/>
                    <a:t>a</a:t>
                  </a:r>
                  <a:endParaRPr lang="en-US" dirty="0"/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6220736" y="632436"/>
                  <a:ext cx="282274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c</a:t>
                  </a:r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3417234" y="603961"/>
                  <a:ext cx="305943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/>
                    <a:t>b</a:t>
                  </a:r>
                </a:p>
              </p:txBody>
            </p:sp>
            <p:pic>
              <p:nvPicPr>
                <p:cNvPr id="2" name="Picture 1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50623" y="3854799"/>
                  <a:ext cx="2755870" cy="2852107"/>
                </a:xfrm>
                <a:prstGeom prst="rect">
                  <a:avLst/>
                </a:prstGeom>
              </p:spPr>
            </p:pic>
            <p:pic>
              <p:nvPicPr>
                <p:cNvPr id="3" name="Picture 2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85435" y="584094"/>
                  <a:ext cx="2909548" cy="3097868"/>
                </a:xfrm>
                <a:prstGeom prst="rect">
                  <a:avLst/>
                </a:prstGeom>
              </p:spPr>
            </p:pic>
          </p:grpSp>
          <p:sp>
            <p:nvSpPr>
              <p:cNvPr id="9" name="TextBox 8"/>
              <p:cNvSpPr txBox="1"/>
              <p:nvPr/>
            </p:nvSpPr>
            <p:spPr>
              <a:xfrm>
                <a:off x="307641" y="583239"/>
                <a:ext cx="29523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a</a:t>
                </a:r>
                <a:endParaRPr lang="en-US" dirty="0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418060" y="3806788"/>
                <a:ext cx="3059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d</a:t>
                </a:r>
              </a:p>
            </p:txBody>
          </p:sp>
        </p:grpSp>
        <p:cxnSp>
          <p:nvCxnSpPr>
            <p:cNvPr id="18" name="Straight Connector 17"/>
            <p:cNvCxnSpPr/>
            <p:nvPr/>
          </p:nvCxnSpPr>
          <p:spPr>
            <a:xfrm>
              <a:off x="4102477" y="3221980"/>
              <a:ext cx="677754" cy="0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5134437" y="3221980"/>
              <a:ext cx="677754" cy="0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>
              <a:off x="6951607" y="3207199"/>
              <a:ext cx="677754" cy="0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7970601" y="3205700"/>
              <a:ext cx="677754" cy="0"/>
            </a:xfrm>
            <a:prstGeom prst="line">
              <a:avLst/>
            </a:prstGeom>
            <a:ln w="31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4264938" y="3183880"/>
              <a:ext cx="3528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PB</a:t>
              </a:r>
              <a:endParaRPr lang="en-US" sz="1200" b="1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8123943" y="3183343"/>
              <a:ext cx="3280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SF</a:t>
              </a:r>
              <a:endParaRPr lang="en-US" sz="1200" b="1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310438" y="3191055"/>
              <a:ext cx="32803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SF</a:t>
              </a:r>
              <a:endParaRPr lang="en-US" sz="1200" b="1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7093411" y="3189095"/>
              <a:ext cx="3528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PB</a:t>
              </a:r>
              <a:endParaRPr lang="en-US" sz="1200" b="1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300154" y="3688942"/>
              <a:ext cx="4796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err="1" smtClean="0"/>
                <a:t>SpA</a:t>
              </a:r>
              <a:endParaRPr lang="en-US" sz="1400" b="1" dirty="0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332954" y="3699697"/>
              <a:ext cx="40267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RA</a:t>
              </a:r>
              <a:endParaRPr lang="en-US" sz="1400" b="1" dirty="0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3723177" y="111836"/>
            <a:ext cx="17083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CD4+FOXP3+ cells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703763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</TotalTime>
  <Words>25</Words>
  <Application>Microsoft Macintosh PowerPoint</Application>
  <PresentationFormat>On-screen Show (4:3)</PresentationFormat>
  <Paragraphs>18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malin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Malin Müller</dc:creator>
  <cp:lastModifiedBy>Malin Müller</cp:lastModifiedBy>
  <cp:revision>6</cp:revision>
  <dcterms:created xsi:type="dcterms:W3CDTF">2015-04-08T22:01:24Z</dcterms:created>
  <dcterms:modified xsi:type="dcterms:W3CDTF">2015-04-22T10:59:44Z</dcterms:modified>
</cp:coreProperties>
</file>