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6858000" cy="9144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142" autoAdjust="0"/>
  </p:normalViewPr>
  <p:slideViewPr>
    <p:cSldViewPr snapToGrid="0">
      <p:cViewPr>
        <p:scale>
          <a:sx n="100" d="100"/>
          <a:sy n="100" d="100"/>
        </p:scale>
        <p:origin x="-1848" y="1908"/>
      </p:cViewPr>
      <p:guideLst>
        <p:guide orient="horz" pos="2880"/>
        <p:guide pos="3132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86B55A-1642-41A0-9291-C5CFD1A80D6A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EB582-E75E-4700-9E01-481FCB63F0F3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2238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49153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34608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738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77475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84755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0261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44883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9213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31348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9583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09958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19D8F-5631-42E2-B45D-2F495C29DD1C}" type="datetimeFigureOut">
              <a:rPr lang="de-CH" smtClean="0"/>
              <a:t>29.07.2015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A13D6-E18B-41F6-81CB-F6B463D41ADD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93072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4485" y="392374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endParaRPr lang="de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84563" y="392374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F)</a:t>
            </a:r>
            <a:endParaRPr lang="de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0648" y="2019361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endParaRPr lang="de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70725" y="2019361"/>
            <a:ext cx="413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G)</a:t>
            </a:r>
            <a:endParaRPr lang="de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0648" y="3651312"/>
            <a:ext cx="521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C)&lt;</a:t>
            </a:r>
            <a:endParaRPr lang="de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70726" y="3651312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H)</a:t>
            </a:r>
            <a:endParaRPr lang="de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0648" y="5246566"/>
            <a:ext cx="401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D)</a:t>
            </a:r>
            <a:endParaRPr lang="de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80251" y="5246566"/>
            <a:ext cx="3113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I)</a:t>
            </a:r>
            <a:endParaRPr lang="de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0648" y="6936864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E)</a:t>
            </a:r>
            <a:endParaRPr lang="de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70726" y="6936864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K)</a:t>
            </a:r>
            <a:endParaRPr lang="de-CH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feld 601"/>
          <p:cNvSpPr txBox="1"/>
          <p:nvPr/>
        </p:nvSpPr>
        <p:spPr>
          <a:xfrm>
            <a:off x="4098774" y="8588517"/>
            <a:ext cx="21910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Days post </a:t>
            </a:r>
            <a:r>
              <a:rPr lang="de-CH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de-CH" sz="800" i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de-CH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aemofelis </a:t>
            </a:r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exposure</a:t>
            </a:r>
            <a:endParaRPr lang="de-CH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26" y="469596"/>
            <a:ext cx="2743910" cy="1645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25" y="2081881"/>
            <a:ext cx="2742996" cy="1646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734" y="469596"/>
            <a:ext cx="2742996" cy="1645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734" y="2081881"/>
            <a:ext cx="2742996" cy="1645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26" y="5375575"/>
            <a:ext cx="2743910" cy="1646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735" y="5375575"/>
            <a:ext cx="2743910" cy="1645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TextBox 429"/>
          <p:cNvSpPr txBox="1"/>
          <p:nvPr/>
        </p:nvSpPr>
        <p:spPr>
          <a:xfrm rot="16200000">
            <a:off x="-131070" y="1138785"/>
            <a:ext cx="12869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Protein (g/L)</a:t>
            </a:r>
            <a:endParaRPr lang="de-CH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29"/>
          <p:cNvSpPr txBox="1"/>
          <p:nvPr/>
        </p:nvSpPr>
        <p:spPr>
          <a:xfrm rot="16200000">
            <a:off x="-131070" y="2800302"/>
            <a:ext cx="12869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Albumin (g/L)</a:t>
            </a:r>
            <a:endParaRPr lang="de-CH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29"/>
          <p:cNvSpPr txBox="1"/>
          <p:nvPr/>
        </p:nvSpPr>
        <p:spPr>
          <a:xfrm rot="16200000">
            <a:off x="-131070" y="5946433"/>
            <a:ext cx="12869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Cholesterol (mmol/L)</a:t>
            </a:r>
            <a:endParaRPr lang="de-CH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29"/>
          <p:cNvSpPr txBox="1"/>
          <p:nvPr/>
        </p:nvSpPr>
        <p:spPr>
          <a:xfrm rot="16200000">
            <a:off x="3046594" y="1138785"/>
            <a:ext cx="12869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>
                <a:latin typeface="Arial" panose="020B0604020202020204" pitchFamily="34" charset="0"/>
                <a:cs typeface="Arial" panose="020B0604020202020204" pitchFamily="34" charset="0"/>
              </a:rPr>
              <a:t>Protein (g/L)</a:t>
            </a:r>
          </a:p>
        </p:txBody>
      </p:sp>
      <p:sp>
        <p:nvSpPr>
          <p:cNvPr id="49" name="TextBox 429"/>
          <p:cNvSpPr txBox="1"/>
          <p:nvPr/>
        </p:nvSpPr>
        <p:spPr>
          <a:xfrm rot="16200000">
            <a:off x="3046594" y="2800302"/>
            <a:ext cx="12869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Albumin </a:t>
            </a:r>
            <a:r>
              <a:rPr lang="de-CH" sz="800" dirty="0">
                <a:latin typeface="Arial" panose="020B0604020202020204" pitchFamily="34" charset="0"/>
                <a:cs typeface="Arial" panose="020B0604020202020204" pitchFamily="34" charset="0"/>
              </a:rPr>
              <a:t>(g/L)</a:t>
            </a:r>
          </a:p>
        </p:txBody>
      </p:sp>
      <p:sp>
        <p:nvSpPr>
          <p:cNvPr id="50" name="TextBox 429"/>
          <p:cNvSpPr txBox="1"/>
          <p:nvPr/>
        </p:nvSpPr>
        <p:spPr>
          <a:xfrm rot="16200000">
            <a:off x="3046594" y="5946433"/>
            <a:ext cx="12869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Cholesterol </a:t>
            </a:r>
            <a:r>
              <a:rPr lang="de-CH" sz="800" dirty="0">
                <a:latin typeface="Arial" panose="020B0604020202020204" pitchFamily="34" charset="0"/>
                <a:cs typeface="Arial" panose="020B0604020202020204" pitchFamily="34" charset="0"/>
              </a:rPr>
              <a:t>(mmol/L)</a:t>
            </a:r>
          </a:p>
        </p:txBody>
      </p:sp>
      <p:cxnSp>
        <p:nvCxnSpPr>
          <p:cNvPr id="56" name="Straight Connector 55"/>
          <p:cNvCxnSpPr/>
          <p:nvPr/>
        </p:nvCxnSpPr>
        <p:spPr>
          <a:xfrm>
            <a:off x="1206194" y="2685312"/>
            <a:ext cx="347662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267561" y="2527760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25" y="7001475"/>
            <a:ext cx="2742996" cy="1646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" name="TextBox 429"/>
          <p:cNvSpPr txBox="1"/>
          <p:nvPr/>
        </p:nvSpPr>
        <p:spPr>
          <a:xfrm rot="16200000">
            <a:off x="-131070" y="7594305"/>
            <a:ext cx="12869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Creatinine</a:t>
            </a:r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(µ</a:t>
            </a:r>
            <a:r>
              <a:rPr lang="de-CH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mol</a:t>
            </a:r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/L)</a:t>
            </a:r>
            <a:endParaRPr lang="de-CH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429"/>
          <p:cNvSpPr txBox="1"/>
          <p:nvPr/>
        </p:nvSpPr>
        <p:spPr>
          <a:xfrm rot="16200000">
            <a:off x="3046594" y="7594305"/>
            <a:ext cx="12869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Creatinine</a:t>
            </a:r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800" dirty="0">
                <a:latin typeface="Arial" panose="020B0604020202020204" pitchFamily="34" charset="0"/>
                <a:cs typeface="Arial" panose="020B0604020202020204" pitchFamily="34" charset="0"/>
              </a:rPr>
              <a:t>(µ</a:t>
            </a:r>
            <a:r>
              <a:rPr lang="de-CH" sz="800" dirty="0" err="1">
                <a:latin typeface="Arial" panose="020B0604020202020204" pitchFamily="34" charset="0"/>
                <a:cs typeface="Arial" panose="020B0604020202020204" pitchFamily="34" charset="0"/>
              </a:rPr>
              <a:t>mol</a:t>
            </a:r>
            <a:r>
              <a:rPr lang="de-CH" sz="800" dirty="0">
                <a:latin typeface="Arial" panose="020B0604020202020204" pitchFamily="34" charset="0"/>
                <a:cs typeface="Arial" panose="020B0604020202020204" pitchFamily="34" charset="0"/>
              </a:rPr>
              <a:t>/L)</a:t>
            </a:r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857" y="7008737"/>
            <a:ext cx="2742996" cy="1646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6" name="TextBox 65"/>
          <p:cNvSpPr txBox="1"/>
          <p:nvPr/>
        </p:nvSpPr>
        <p:spPr>
          <a:xfrm>
            <a:off x="1067531" y="351750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258035" y="351750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1197749" y="5991863"/>
            <a:ext cx="347662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259116" y="5834312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104867" y="7281748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455075" y="7281748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609729" y="7281748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757741" y="7443689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>
            <a:off x="4484021" y="5934726"/>
            <a:ext cx="296074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4507725" y="5765004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4641672" y="2489284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788304" y="737514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>
            <a:off x="4007647" y="2990041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4007647" y="2437633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795718" y="2990041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795718" y="2437633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789368" y="1569229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789368" y="946971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4007647" y="1566875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4007647" y="944617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786929" y="6518737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786929" y="6048878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000886" y="6490297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4000886" y="6020438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4007647" y="8096846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4007647" y="7461889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825029" y="8143689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825029" y="7508731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>
            <a:off x="4610072" y="7448436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281409" y="7443657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825" y="3732180"/>
            <a:ext cx="2742996" cy="1645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734" y="3731265"/>
            <a:ext cx="2742996" cy="1646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7" name="TextBox 429"/>
          <p:cNvSpPr txBox="1"/>
          <p:nvPr/>
        </p:nvSpPr>
        <p:spPr>
          <a:xfrm rot="16200000">
            <a:off x="-131070" y="4446931"/>
            <a:ext cx="12869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Globulin (g/L)</a:t>
            </a:r>
            <a:endParaRPr lang="de-CH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TextBox 429"/>
          <p:cNvSpPr txBox="1"/>
          <p:nvPr/>
        </p:nvSpPr>
        <p:spPr>
          <a:xfrm rot="16200000">
            <a:off x="3046594" y="4446931"/>
            <a:ext cx="12869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Globulin (g/L</a:t>
            </a:r>
            <a:r>
              <a:rPr lang="de-CH" sz="8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cxnSp>
        <p:nvCxnSpPr>
          <p:cNvPr id="119" name="Straight Connector 118"/>
          <p:cNvCxnSpPr/>
          <p:nvPr/>
        </p:nvCxnSpPr>
        <p:spPr>
          <a:xfrm>
            <a:off x="1189521" y="3852139"/>
            <a:ext cx="182735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/>
          <p:cNvSpPr txBox="1"/>
          <p:nvPr/>
        </p:nvSpPr>
        <p:spPr>
          <a:xfrm>
            <a:off x="1159861" y="3686210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794225" y="4046622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5" name="Straight Connector 124"/>
          <p:cNvCxnSpPr/>
          <p:nvPr/>
        </p:nvCxnSpPr>
        <p:spPr>
          <a:xfrm>
            <a:off x="786929" y="5050615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789368" y="4455347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4000886" y="5046630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4016436" y="4465694"/>
            <a:ext cx="18720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601"/>
          <p:cNvSpPr txBox="1"/>
          <p:nvPr/>
        </p:nvSpPr>
        <p:spPr>
          <a:xfrm>
            <a:off x="894244" y="8588517"/>
            <a:ext cx="20394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Days post </a:t>
            </a:r>
            <a:r>
              <a:rPr lang="de-CH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de-CH" sz="800" i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de-CH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aemofelis </a:t>
            </a:r>
            <a:r>
              <a:rPr lang="de-CH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exposure</a:t>
            </a:r>
            <a:endParaRPr lang="de-CH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988772" y="5764988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56794" y="413651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Group A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97154" y="413651"/>
            <a:ext cx="5693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Group B</a:t>
            </a:r>
            <a:endParaRPr 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7733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</Words>
  <Application>Microsoft Office PowerPoint</Application>
  <PresentationFormat>On-screen Show (4:3)</PresentationFormat>
  <Paragraphs>40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Larissa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</dc:creator>
  <cp:lastModifiedBy>Regina Hofmann</cp:lastModifiedBy>
  <cp:revision>216</cp:revision>
  <cp:lastPrinted>2015-04-09T09:13:44Z</cp:lastPrinted>
  <dcterms:created xsi:type="dcterms:W3CDTF">2013-01-23T18:37:05Z</dcterms:created>
  <dcterms:modified xsi:type="dcterms:W3CDTF">2015-07-29T11:44:37Z</dcterms:modified>
</cp:coreProperties>
</file>