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1" r:id="rId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밝은 스타일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100" d="100"/>
          <a:sy n="100" d="100"/>
        </p:scale>
        <p:origin x="-1152" y="-234"/>
      </p:cViewPr>
      <p:guideLst>
        <p:guide orient="horz" pos="1570"/>
        <p:guide pos="572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5CA68A-A066-4FD2-89FF-7781D9EB978E}" type="datetimeFigureOut">
              <a:rPr lang="ko-KR" altLang="en-US" smtClean="0"/>
              <a:pPr/>
              <a:t>2015-09-02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7E347C-F6ED-47F3-85DE-EE94A4762FD8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350938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ADB8E-C83E-42FE-B132-23AE115252E6}" type="datetimeFigureOut">
              <a:rPr lang="ko-KR" altLang="en-US" smtClean="0"/>
              <a:pPr/>
              <a:t>2015-09-02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3343B-CDFC-4B09-A0C4-BB8594501FF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256058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ADB8E-C83E-42FE-B132-23AE115252E6}" type="datetimeFigureOut">
              <a:rPr lang="ko-KR" altLang="en-US" smtClean="0"/>
              <a:pPr/>
              <a:t>2015-09-02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3343B-CDFC-4B09-A0C4-BB8594501FF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298085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ADB8E-C83E-42FE-B132-23AE115252E6}" type="datetimeFigureOut">
              <a:rPr lang="ko-KR" altLang="en-US" smtClean="0"/>
              <a:pPr/>
              <a:t>2015-09-02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3343B-CDFC-4B09-A0C4-BB8594501FF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651364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ADB8E-C83E-42FE-B132-23AE115252E6}" type="datetimeFigureOut">
              <a:rPr lang="ko-KR" altLang="en-US" smtClean="0"/>
              <a:pPr/>
              <a:t>2015-09-02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3343B-CDFC-4B09-A0C4-BB8594501FF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4826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ADB8E-C83E-42FE-B132-23AE115252E6}" type="datetimeFigureOut">
              <a:rPr lang="ko-KR" altLang="en-US" smtClean="0"/>
              <a:pPr/>
              <a:t>2015-09-02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3343B-CDFC-4B09-A0C4-BB8594501FF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084659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ADB8E-C83E-42FE-B132-23AE115252E6}" type="datetimeFigureOut">
              <a:rPr lang="ko-KR" altLang="en-US" smtClean="0"/>
              <a:pPr/>
              <a:t>2015-09-02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3343B-CDFC-4B09-A0C4-BB8594501FF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324595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ADB8E-C83E-42FE-B132-23AE115252E6}" type="datetimeFigureOut">
              <a:rPr lang="ko-KR" altLang="en-US" smtClean="0"/>
              <a:pPr/>
              <a:t>2015-09-02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3343B-CDFC-4B09-A0C4-BB8594501FF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622071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ADB8E-C83E-42FE-B132-23AE115252E6}" type="datetimeFigureOut">
              <a:rPr lang="ko-KR" altLang="en-US" smtClean="0"/>
              <a:pPr/>
              <a:t>2015-09-02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3343B-CDFC-4B09-A0C4-BB8594501FF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280483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ADB8E-C83E-42FE-B132-23AE115252E6}" type="datetimeFigureOut">
              <a:rPr lang="ko-KR" altLang="en-US" smtClean="0"/>
              <a:pPr/>
              <a:t>2015-09-02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3343B-CDFC-4B09-A0C4-BB8594501FF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722922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ADB8E-C83E-42FE-B132-23AE115252E6}" type="datetimeFigureOut">
              <a:rPr lang="ko-KR" altLang="en-US" smtClean="0"/>
              <a:pPr/>
              <a:t>2015-09-02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3343B-CDFC-4B09-A0C4-BB8594501FF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665608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ADB8E-C83E-42FE-B132-23AE115252E6}" type="datetimeFigureOut">
              <a:rPr lang="ko-KR" altLang="en-US" smtClean="0"/>
              <a:pPr/>
              <a:t>2015-09-02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3343B-CDFC-4B09-A0C4-BB8594501FF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251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ADB8E-C83E-42FE-B132-23AE115252E6}" type="datetimeFigureOut">
              <a:rPr lang="ko-KR" altLang="en-US" smtClean="0"/>
              <a:pPr/>
              <a:t>2015-09-02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43343B-CDFC-4B09-A0C4-BB8594501FF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580678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" name="Picture 3" descr="D:\CHKim\헐러논문작성\x-ray 사진\IDUA Female X-ray\10-3_DV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0908" y="940445"/>
            <a:ext cx="1821538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9" name="Picture 4" descr="D:\CHKim\헐러논문작성\x-ray 사진\IDUA Female X-ray\10-3_skull_DV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0908" y="2782586"/>
            <a:ext cx="1821538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3" name="Picture 5" descr="D:\CHKim\헐러논문작성\x-ray 사진\IDUA Female X-ray\11-1_skull_DV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6195" y="2782586"/>
            <a:ext cx="1821538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4" name="Picture 6" descr="D:\CHKim\헐러논문작성\x-ray 사진\IDUA Female X-ray\11-1_DV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6195" y="940445"/>
            <a:ext cx="1821538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2" name="TextBox 131"/>
          <p:cNvSpPr txBox="1"/>
          <p:nvPr/>
        </p:nvSpPr>
        <p:spPr>
          <a:xfrm>
            <a:off x="326983" y="1504034"/>
            <a:ext cx="7216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Whole</a:t>
            </a:r>
          </a:p>
          <a:p>
            <a:pPr algn="ctr"/>
            <a:r>
              <a:rPr lang="en-US" altLang="ko-KR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body</a:t>
            </a:r>
            <a:endParaRPr lang="ko-KR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3" name="TextBox 132"/>
          <p:cNvSpPr txBox="1"/>
          <p:nvPr/>
        </p:nvSpPr>
        <p:spPr>
          <a:xfrm>
            <a:off x="381485" y="3561835"/>
            <a:ext cx="6126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b="1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altLang="ko-KR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kull</a:t>
            </a:r>
            <a:endParaRPr lang="ko-KR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6" name="아래쪽 화살표 135"/>
          <p:cNvSpPr/>
          <p:nvPr/>
        </p:nvSpPr>
        <p:spPr>
          <a:xfrm rot="12991564" flipV="1">
            <a:off x="4219509" y="3212545"/>
            <a:ext cx="72000" cy="72000"/>
          </a:xfrm>
          <a:prstGeom prst="downArrow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37" name="Picture 2" descr="D:\CHKim\헐러논문작성\x-ray 사진\IDUA Male X-ray\6-3_skull_DV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0722" y="2782586"/>
            <a:ext cx="1821538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8" name="Picture 3" descr="D:\CHKim\헐러논문작성\x-ray 사진\IDUA Male X-ray\6-3_DV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0722" y="940445"/>
            <a:ext cx="1821538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9" name="Picture 4" descr="D:\CHKim\헐러논문작성\x-ray 사진\IDUA Male X-ray\5-2_DV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2919" y="940445"/>
            <a:ext cx="1821538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0" name="Picture 5" descr="D:\CHKim\헐러논문작성\x-ray 사진\IDUA Male X-ray\5-2_skull_DV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2919" y="2782586"/>
            <a:ext cx="1821538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1" name="TextBox 140"/>
          <p:cNvSpPr txBox="1"/>
          <p:nvPr/>
        </p:nvSpPr>
        <p:spPr>
          <a:xfrm>
            <a:off x="1886081" y="655195"/>
            <a:ext cx="4251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  <a:endParaRPr lang="ko-KR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2" name="TextBox 141"/>
          <p:cNvSpPr txBox="1"/>
          <p:nvPr/>
        </p:nvSpPr>
        <p:spPr>
          <a:xfrm>
            <a:off x="3757186" y="655195"/>
            <a:ext cx="4154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KO</a:t>
            </a:r>
            <a:endParaRPr lang="ko-KR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" name="TextBox 142"/>
          <p:cNvSpPr txBox="1"/>
          <p:nvPr/>
        </p:nvSpPr>
        <p:spPr>
          <a:xfrm>
            <a:off x="2721352" y="383598"/>
            <a:ext cx="7521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female</a:t>
            </a:r>
            <a:endParaRPr lang="ko-KR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4" name="TextBox 143"/>
          <p:cNvSpPr txBox="1"/>
          <p:nvPr/>
        </p:nvSpPr>
        <p:spPr>
          <a:xfrm>
            <a:off x="5941192" y="655195"/>
            <a:ext cx="4251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  <a:endParaRPr lang="ko-KR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5" name="TextBox 144"/>
          <p:cNvSpPr txBox="1"/>
          <p:nvPr/>
        </p:nvSpPr>
        <p:spPr>
          <a:xfrm>
            <a:off x="7810686" y="655195"/>
            <a:ext cx="4154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KO</a:t>
            </a:r>
            <a:endParaRPr lang="ko-KR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6" name="TextBox 145"/>
          <p:cNvSpPr txBox="1"/>
          <p:nvPr/>
        </p:nvSpPr>
        <p:spPr>
          <a:xfrm>
            <a:off x="6827546" y="383598"/>
            <a:ext cx="5934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male</a:t>
            </a:r>
            <a:endParaRPr lang="ko-KR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47" name="직선 연결선 146"/>
          <p:cNvCxnSpPr/>
          <p:nvPr/>
        </p:nvCxnSpPr>
        <p:spPr>
          <a:xfrm>
            <a:off x="1868408" y="663843"/>
            <a:ext cx="237626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직선 연결선 147"/>
          <p:cNvCxnSpPr/>
          <p:nvPr/>
        </p:nvCxnSpPr>
        <p:spPr>
          <a:xfrm>
            <a:off x="5906474" y="664321"/>
            <a:ext cx="237626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9" name="아래쪽 화살표 148"/>
          <p:cNvSpPr/>
          <p:nvPr/>
        </p:nvSpPr>
        <p:spPr>
          <a:xfrm rot="12991564" flipV="1">
            <a:off x="6410028" y="3318589"/>
            <a:ext cx="72000" cy="72000"/>
          </a:xfrm>
          <a:prstGeom prst="downArrow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0" name="아래쪽 화살표 149"/>
          <p:cNvSpPr/>
          <p:nvPr/>
        </p:nvSpPr>
        <p:spPr>
          <a:xfrm rot="12991564" flipV="1">
            <a:off x="8373802" y="3049608"/>
            <a:ext cx="72000" cy="72000"/>
          </a:xfrm>
          <a:prstGeom prst="downArrow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44" name="Picture 13" descr="D:\CHKim\헐러논문작성\x-ray 사진\IDUA Female X-ray\9-2_hindlimb.jpg"/>
          <p:cNvPicPr preferRelativeResize="0">
            <a:picLocks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0877" y="4653336"/>
            <a:ext cx="1821600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16" descr="D:\CHKim\헐러논문작성\x-ray 사진\IDUA Female X-ray\12-2_hindlimb.jpg"/>
          <p:cNvPicPr preferRelativeResize="0">
            <a:picLocks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6164" y="4653336"/>
            <a:ext cx="1821600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0" descr="D:\CHKim\헐러논문작성\x-ray 사진\IDUA Male X-ray\7-5_hindlimb.jpg"/>
          <p:cNvPicPr preferRelativeResize="0">
            <a:picLocks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0691" y="4653336"/>
            <a:ext cx="1821600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0" name="Picture 23" descr="D:\CHKim\헐러논문작성\x-ray 사진\IDUA Male X-ray\5-2_hindlimb.jpg"/>
          <p:cNvPicPr preferRelativeResize="0">
            <a:picLocks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2888" y="4653336"/>
            <a:ext cx="1821600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9" name="TextBox 78"/>
          <p:cNvSpPr txBox="1"/>
          <p:nvPr/>
        </p:nvSpPr>
        <p:spPr>
          <a:xfrm>
            <a:off x="212368" y="5373416"/>
            <a:ext cx="9509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Hindlimb</a:t>
            </a:r>
            <a:endParaRPr lang="ko-KR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0" name="아래쪽 화살표 79"/>
          <p:cNvSpPr/>
          <p:nvPr/>
        </p:nvSpPr>
        <p:spPr>
          <a:xfrm rot="12991564" flipV="1">
            <a:off x="4154308" y="5106269"/>
            <a:ext cx="72000" cy="72000"/>
          </a:xfrm>
          <a:prstGeom prst="downArrow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1" name="아래쪽 화살표 80"/>
          <p:cNvSpPr/>
          <p:nvPr/>
        </p:nvSpPr>
        <p:spPr>
          <a:xfrm rot="12991564" flipV="1">
            <a:off x="8194071" y="5026946"/>
            <a:ext cx="72000" cy="72000"/>
          </a:xfrm>
          <a:prstGeom prst="downArrow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2" name="아래쪽 화살표 81"/>
          <p:cNvSpPr/>
          <p:nvPr/>
        </p:nvSpPr>
        <p:spPr>
          <a:xfrm rot="12991564" flipV="1">
            <a:off x="6264485" y="5070836"/>
            <a:ext cx="72000" cy="72000"/>
          </a:xfrm>
          <a:prstGeom prst="downArrow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3" name="아래쪽 화살표 82"/>
          <p:cNvSpPr/>
          <p:nvPr/>
        </p:nvSpPr>
        <p:spPr>
          <a:xfrm rot="12991564" flipV="1">
            <a:off x="2339478" y="3212702"/>
            <a:ext cx="72000" cy="72000"/>
          </a:xfrm>
          <a:prstGeom prst="downArrow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4" name="아래쪽 화살표 83"/>
          <p:cNvSpPr/>
          <p:nvPr/>
        </p:nvSpPr>
        <p:spPr>
          <a:xfrm rot="12991564" flipV="1">
            <a:off x="2230895" y="5156332"/>
            <a:ext cx="72000" cy="72000"/>
          </a:xfrm>
          <a:prstGeom prst="downArrow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923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2055</TotalTime>
  <Words>10</Words>
  <Application>Microsoft Office PowerPoint</Application>
  <PresentationFormat>화면 슬라이드 쇼(4:3)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김치화</dc:creator>
  <cp:lastModifiedBy>김치화</cp:lastModifiedBy>
  <cp:revision>145</cp:revision>
  <dcterms:created xsi:type="dcterms:W3CDTF">2015-02-11T04:55:57Z</dcterms:created>
  <dcterms:modified xsi:type="dcterms:W3CDTF">2015-09-02T02:01:38Z</dcterms:modified>
</cp:coreProperties>
</file>