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4"/>
  </p:sldMasterIdLst>
  <p:sldIdLst>
    <p:sldId id="261" r:id="rId5"/>
  </p:sldIdLst>
  <p:sldSz cx="12192000" cy="16256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megowda" initials="H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 snapToGrid="0">
      <p:cViewPr>
        <p:scale>
          <a:sx n="112" d="100"/>
          <a:sy n="112" d="100"/>
        </p:scale>
        <p:origin x="78" y="-7626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532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178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12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88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67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223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83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01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9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252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4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B6C6-404B-4981-9F27-BC98BFE8499D}" type="datetimeFigureOut">
              <a:rPr lang="en-US" smtClean="0"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09700-599A-4D25-BD97-B77AA5DB3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05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2232" y="11388438"/>
            <a:ext cx="11194397" cy="2551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b="1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Figure 2. Functional classification of transcripts shared between individual drought and heat stress and their combination.  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Genes from individual drought and drought-heat combination (CD), and individual heat and drought-heat combination (CH) studies were derived from transcriptome analysis of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A. thaliana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A)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Functional classification of the transcripts based on biological processes. The analysis reveals that majority of  commonly regulated transcripts are involved in metabolic processes followed by stress responsive genes.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Functional classification of the transcripts based on protein classes. The analysis reveals that majority of the transcripts commonly regulated between individual heat and combined heat-drought stress (CH) encode for chaperones followed by oxidoreductases. Transcripts common between individual drought and combined drought-heat stresses (CD) are equally represented by enzymes like oxidoreductases, hydrolases, and transferases. The genes were classified based on PANTHER classification system (http://www.pantherdb.org/geneListAnalysis.do). The figure is based on the analysis of data provided by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Rizhsky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et al. (2004) Plant Physiol. 134 (4), 1683-1696.</a:t>
            </a:r>
          </a:p>
          <a:p>
            <a:pPr algn="just">
              <a:lnSpc>
                <a:spcPct val="150000"/>
              </a:lnSpc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394" y="1607127"/>
            <a:ext cx="8459676" cy="947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16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0FB4CD0F454C4A92D9C0FA6E32AAE3" ma:contentTypeVersion="7" ma:contentTypeDescription="Create a new document." ma:contentTypeScope="" ma:versionID="a5800d4522ad6bb42b1b471843bdcecc">
  <xsd:schema xmlns:xsd="http://www.w3.org/2001/XMLSchema" xmlns:p="http://schemas.microsoft.com/office/2006/metadata/properties" xmlns:ns2="ad5e6ac6-7e28-44ff-b599-4b096ee3745e" targetNamespace="http://schemas.microsoft.com/office/2006/metadata/properties" ma:root="true" ma:fieldsID="9c3be0cea3e8431379a50517fac3f2af" ns2:_="">
    <xsd:import namespace="ad5e6ac6-7e28-44ff-b599-4b096ee3745e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ad5e6ac6-7e28-44ff-b599-4b096ee3745e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ad5e6ac6-7e28-44ff-b599-4b096ee3745e">
      <UserInfo>
        <DisplayName/>
        <AccountId xsi:nil="true"/>
        <AccountType/>
      </UserInfo>
    </Checked_x0020_Out_x0020_To>
    <IsDeleted xmlns="ad5e6ac6-7e28-44ff-b599-4b096ee3745e">false</IsDeleted>
    <FileFormat xmlns="ad5e6ac6-7e28-44ff-b599-4b096ee3745e">PPTX</FileFormat>
    <TitleName xmlns="ad5e6ac6-7e28-44ff-b599-4b096ee3745e">Presentation 2.PPTX</TitleName>
    <StageName xmlns="ad5e6ac6-7e28-44ff-b599-4b096ee3745e">Upload</StageName>
    <DocumentType xmlns="ad5e6ac6-7e28-44ff-b599-4b096ee3745e">Presentation</DocumentType>
    <DocumentId xmlns="ad5e6ac6-7e28-44ff-b599-4b096ee3745e">Presentation 2.PPTX</DocumentId>
  </documentManagement>
</p:properties>
</file>

<file path=customXml/itemProps1.xml><?xml version="1.0" encoding="utf-8"?>
<ds:datastoreItem xmlns:ds="http://schemas.openxmlformats.org/officeDocument/2006/customXml" ds:itemID="{F58BFABD-BB3C-4B1F-80E1-6DF18B58EA11}"/>
</file>

<file path=customXml/itemProps2.xml><?xml version="1.0" encoding="utf-8"?>
<ds:datastoreItem xmlns:ds="http://schemas.openxmlformats.org/officeDocument/2006/customXml" ds:itemID="{41043542-50BE-4375-95CD-B2B64A6552E0}"/>
</file>

<file path=customXml/itemProps3.xml><?xml version="1.0" encoding="utf-8"?>
<ds:datastoreItem xmlns:ds="http://schemas.openxmlformats.org/officeDocument/2006/customXml" ds:itemID="{3BCB155D-BCFB-406A-B864-C092082CAD8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1382</TotalTime>
  <Words>159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45</cp:revision>
  <dcterms:created xsi:type="dcterms:W3CDTF">2015-06-03T08:23:24Z</dcterms:created>
  <dcterms:modified xsi:type="dcterms:W3CDTF">2015-09-03T12:01:43Z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0x010100650FB4CD0F454C4A92D9C0FA6E32AAE3</vt:lpwstr>
  </property>
</Properties>
</file>