
<file path=[Content_Types].xml><?xml version="1.0" encoding="utf-8"?>
<Types xmlns="http://schemas.openxmlformats.org/package/2006/content-types">
  <Default Extension="bin" ContentType="application/vnd.openxmlformats-officedocument.presentationml.printerSettings"/>
  <Default Extension="png" ContentType="image/png"/>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jpeg" ContentType="image/jpeg"/>
  <Default Extension="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99" autoAdjust="0"/>
  </p:normalViewPr>
  <p:slideViewPr>
    <p:cSldViewPr snapToGrid="0" snapToObjects="1">
      <p:cViewPr>
        <p:scale>
          <a:sx n="100" d="100"/>
          <a:sy n="100" d="100"/>
        </p:scale>
        <p:origin x="-2968" y="-7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6" Type="http://schemas.openxmlformats.org/officeDocument/2006/relationships/viewProps" Target="viewProps.xml"/><Relationship Id="rId1" Type="http://schemas.openxmlformats.org/officeDocument/2006/relationships/slideMaster" Target="slideMasters/slideMaster1.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printerSettings" Target="printerSettings/printerSettings1.bin"/><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E747ACF0-A3F2-CF49-A0AB-2485FFE80C19}" type="datetimeFigureOut">
              <a:rPr lang="en-US" smtClean="0"/>
              <a:t>22/05/15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3952754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747ACF0-A3F2-CF49-A0AB-2485FFE80C19}" type="datetimeFigureOut">
              <a:rPr lang="en-US" smtClean="0"/>
              <a:t>22/05/15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2284647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747ACF0-A3F2-CF49-A0AB-2485FFE80C19}" type="datetimeFigureOut">
              <a:rPr lang="en-US" smtClean="0"/>
              <a:t>22/05/15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157971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747ACF0-A3F2-CF49-A0AB-2485FFE80C19}" type="datetimeFigureOut">
              <a:rPr lang="en-US" smtClean="0"/>
              <a:t>22/05/15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4122010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E747ACF0-A3F2-CF49-A0AB-2485FFE80C19}" type="datetimeFigureOut">
              <a:rPr lang="en-US" smtClean="0"/>
              <a:t>22/05/15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4262033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E747ACF0-A3F2-CF49-A0AB-2485FFE80C19}" type="datetimeFigureOut">
              <a:rPr lang="en-US" smtClean="0"/>
              <a:t>22/05/15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947395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E747ACF0-A3F2-CF49-A0AB-2485FFE80C19}" type="datetimeFigureOut">
              <a:rPr lang="en-US" smtClean="0"/>
              <a:t>22/05/15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3998146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E747ACF0-A3F2-CF49-A0AB-2485FFE80C19}" type="datetimeFigureOut">
              <a:rPr lang="en-US" smtClean="0"/>
              <a:t>22/05/15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718531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47ACF0-A3F2-CF49-A0AB-2485FFE80C19}" type="datetimeFigureOut">
              <a:rPr lang="en-US" smtClean="0"/>
              <a:t>22/05/15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1273964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E747ACF0-A3F2-CF49-A0AB-2485FFE80C19}" type="datetimeFigureOut">
              <a:rPr lang="en-US" smtClean="0"/>
              <a:t>22/05/15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994018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E747ACF0-A3F2-CF49-A0AB-2485FFE80C19}" type="datetimeFigureOut">
              <a:rPr lang="en-US" smtClean="0"/>
              <a:t>22/05/15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7E9E08-9583-3549-8470-57CD58510128}" type="slidenum">
              <a:rPr lang="en-US" smtClean="0"/>
              <a:t>‹#›</a:t>
            </a:fld>
            <a:endParaRPr lang="en-US"/>
          </a:p>
        </p:txBody>
      </p:sp>
    </p:spTree>
    <p:extLst>
      <p:ext uri="{BB962C8B-B14F-4D97-AF65-F5344CB8AC3E}">
        <p14:creationId xmlns:p14="http://schemas.microsoft.com/office/powerpoint/2010/main" val="19406538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47ACF0-A3F2-CF49-A0AB-2485FFE80C19}" type="datetimeFigureOut">
              <a:rPr lang="en-US" smtClean="0"/>
              <a:t>22/05/15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7E9E08-9583-3549-8470-57CD58510128}" type="slidenum">
              <a:rPr lang="en-US" smtClean="0"/>
              <a:t>‹#›</a:t>
            </a:fld>
            <a:endParaRPr lang="en-US"/>
          </a:p>
        </p:txBody>
      </p:sp>
    </p:spTree>
    <p:extLst>
      <p:ext uri="{BB962C8B-B14F-4D97-AF65-F5344CB8AC3E}">
        <p14:creationId xmlns:p14="http://schemas.microsoft.com/office/powerpoint/2010/main" val="3252505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5744634"/>
            <a:ext cx="8686800" cy="1169551"/>
          </a:xfrm>
          <a:prstGeom prst="rect">
            <a:avLst/>
          </a:prstGeom>
          <a:noFill/>
        </p:spPr>
        <p:txBody>
          <a:bodyPr wrap="square" rtlCol="0">
            <a:spAutoFit/>
          </a:bodyPr>
          <a:lstStyle/>
          <a:p>
            <a:r>
              <a:rPr lang="en-US" sz="1400" b="1" dirty="0" smtClean="0"/>
              <a:t>Figure S1. </a:t>
            </a:r>
            <a:r>
              <a:rPr lang="en-US" sz="1400" b="1" dirty="0"/>
              <a:t>Putative sites of adenine methylation in AYP1020. </a:t>
            </a:r>
            <a:r>
              <a:rPr lang="en-US" sz="1400" dirty="0"/>
              <a:t>The outermost ring represents predicted m6A residues on the forward strand (red) and the reverse strand (blue). The second ring represents the AYP1020 chromosome (blue) and the plasmid, pAYP1020 (green). Yellow bars interrupting the genome ring represent potential genomic islands or mobile elements based on chi-squared analysis, which is represented by the innermost ring (high chi-squared values in red). </a:t>
            </a:r>
            <a:endParaRPr lang="en-AU" sz="1400" dirty="0"/>
          </a:p>
        </p:txBody>
      </p:sp>
      <p:grpSp>
        <p:nvGrpSpPr>
          <p:cNvPr id="9" name="Group 8"/>
          <p:cNvGrpSpPr/>
          <p:nvPr/>
        </p:nvGrpSpPr>
        <p:grpSpPr>
          <a:xfrm>
            <a:off x="1790700" y="50800"/>
            <a:ext cx="5422900" cy="5672667"/>
            <a:chOff x="1143000" y="4233"/>
            <a:chExt cx="6858000" cy="6858000"/>
          </a:xfrm>
        </p:grpSpPr>
        <p:grpSp>
          <p:nvGrpSpPr>
            <p:cNvPr id="7" name="Group 6"/>
            <p:cNvGrpSpPr/>
            <p:nvPr/>
          </p:nvGrpSpPr>
          <p:grpSpPr>
            <a:xfrm>
              <a:off x="1143000" y="4233"/>
              <a:ext cx="6858000" cy="6858000"/>
              <a:chOff x="1143000" y="4233"/>
              <a:chExt cx="6858000" cy="6858000"/>
            </a:xfrm>
          </p:grpSpPr>
          <p:pic>
            <p:nvPicPr>
              <p:cNvPr id="5" name="Picture 4" descr="circos-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4233"/>
                <a:ext cx="6858000" cy="6858000"/>
              </a:xfrm>
              <a:prstGeom prst="rect">
                <a:avLst/>
              </a:prstGeom>
            </p:spPr>
          </p:pic>
          <p:sp>
            <p:nvSpPr>
              <p:cNvPr id="6" name="Rectangle 5"/>
              <p:cNvSpPr/>
              <p:nvPr/>
            </p:nvSpPr>
            <p:spPr>
              <a:xfrm rot="21175504">
                <a:off x="4076803" y="1055006"/>
                <a:ext cx="417840" cy="45719"/>
              </a:xfrm>
              <a:prstGeom prst="rect">
                <a:avLst/>
              </a:prstGeom>
              <a:solidFill>
                <a:srgbClr val="008000"/>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Rectangle 7"/>
            <p:cNvSpPr/>
            <p:nvPr/>
          </p:nvSpPr>
          <p:spPr>
            <a:xfrm>
              <a:off x="3048000" y="2108200"/>
              <a:ext cx="3022600" cy="2781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705057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400" y="3798291"/>
            <a:ext cx="8001000" cy="738664"/>
          </a:xfrm>
          <a:prstGeom prst="rect">
            <a:avLst/>
          </a:prstGeom>
          <a:noFill/>
        </p:spPr>
        <p:txBody>
          <a:bodyPr wrap="square" rtlCol="0">
            <a:spAutoFit/>
          </a:bodyPr>
          <a:lstStyle/>
          <a:p>
            <a:r>
              <a:rPr lang="en-US" sz="1400" b="1" dirty="0" smtClean="0"/>
              <a:t>Figure S2. </a:t>
            </a:r>
            <a:r>
              <a:rPr lang="en-US" sz="1400" b="1" dirty="0"/>
              <a:t>Whole genome alignment of </a:t>
            </a:r>
            <a:r>
              <a:rPr lang="en-US" sz="1400" b="1" i="1" dirty="0"/>
              <a:t>S. capitis</a:t>
            </a:r>
            <a:r>
              <a:rPr lang="en-US" sz="1400" b="1" dirty="0"/>
              <a:t> AYP1020 and </a:t>
            </a:r>
            <a:r>
              <a:rPr lang="en-US" sz="1400" b="1" i="1" dirty="0"/>
              <a:t>S. epidermidis</a:t>
            </a:r>
            <a:r>
              <a:rPr lang="en-US" sz="1400" b="1" dirty="0"/>
              <a:t> RP62a generated using the Artemis Comparison Tool. </a:t>
            </a:r>
            <a:r>
              <a:rPr lang="en-US" sz="1400" dirty="0"/>
              <a:t>Red regions indicate similar sequences in the same orientation and blue regions indicate similar sequences in reverse orientation. </a:t>
            </a:r>
            <a:endParaRPr lang="en-AU" sz="1400" dirty="0"/>
          </a:p>
        </p:txBody>
      </p:sp>
      <p:pic>
        <p:nvPicPr>
          <p:cNvPr id="2" name="Picture 1" descr="ACTv1.png"/>
          <p:cNvPicPr>
            <a:picLocks noChangeAspect="1"/>
          </p:cNvPicPr>
          <p:nvPr/>
        </p:nvPicPr>
        <p:blipFill rotWithShape="1">
          <a:blip r:embed="rId2">
            <a:extLst>
              <a:ext uri="{28A0092B-C50C-407E-A947-70E740481C1C}">
                <a14:useLocalDpi xmlns:a14="http://schemas.microsoft.com/office/drawing/2010/main" val="0"/>
              </a:ext>
            </a:extLst>
          </a:blip>
          <a:srcRect r="31250"/>
          <a:stretch/>
        </p:blipFill>
        <p:spPr>
          <a:xfrm>
            <a:off x="342900" y="1778000"/>
            <a:ext cx="7823200" cy="1422400"/>
          </a:xfrm>
          <a:prstGeom prst="rect">
            <a:avLst/>
          </a:prstGeom>
        </p:spPr>
      </p:pic>
      <p:sp>
        <p:nvSpPr>
          <p:cNvPr id="3" name="TextBox 2"/>
          <p:cNvSpPr txBox="1"/>
          <p:nvPr/>
        </p:nvSpPr>
        <p:spPr>
          <a:xfrm>
            <a:off x="317500" y="1603178"/>
            <a:ext cx="2133600" cy="307777"/>
          </a:xfrm>
          <a:prstGeom prst="rect">
            <a:avLst/>
          </a:prstGeom>
          <a:noFill/>
        </p:spPr>
        <p:txBody>
          <a:bodyPr wrap="square" rtlCol="0">
            <a:spAutoFit/>
          </a:bodyPr>
          <a:lstStyle/>
          <a:p>
            <a:r>
              <a:rPr lang="en-US" sz="1400" i="1" dirty="0" smtClean="0">
                <a:latin typeface="Arial"/>
                <a:cs typeface="Arial"/>
              </a:rPr>
              <a:t>S. </a:t>
            </a:r>
            <a:r>
              <a:rPr lang="en-US" sz="1400" i="1" dirty="0">
                <a:latin typeface="Arial"/>
                <a:cs typeface="Arial"/>
              </a:rPr>
              <a:t>c</a:t>
            </a:r>
            <a:r>
              <a:rPr lang="en-US" sz="1400" i="1" dirty="0" smtClean="0">
                <a:latin typeface="Arial"/>
                <a:cs typeface="Arial"/>
              </a:rPr>
              <a:t>apitis</a:t>
            </a:r>
            <a:r>
              <a:rPr lang="en-US" sz="1400" dirty="0" smtClean="0">
                <a:latin typeface="Arial"/>
                <a:cs typeface="Arial"/>
              </a:rPr>
              <a:t> AYP1020</a:t>
            </a:r>
            <a:endParaRPr lang="en-US" sz="1400" dirty="0">
              <a:latin typeface="Arial"/>
              <a:cs typeface="Arial"/>
            </a:endParaRPr>
          </a:p>
        </p:txBody>
      </p:sp>
      <p:sp>
        <p:nvSpPr>
          <p:cNvPr id="6" name="TextBox 5"/>
          <p:cNvSpPr txBox="1"/>
          <p:nvPr/>
        </p:nvSpPr>
        <p:spPr>
          <a:xfrm>
            <a:off x="330200" y="3098801"/>
            <a:ext cx="2133600" cy="307777"/>
          </a:xfrm>
          <a:prstGeom prst="rect">
            <a:avLst/>
          </a:prstGeom>
          <a:noFill/>
        </p:spPr>
        <p:txBody>
          <a:bodyPr wrap="square" rtlCol="0">
            <a:spAutoFit/>
          </a:bodyPr>
          <a:lstStyle/>
          <a:p>
            <a:r>
              <a:rPr lang="en-US" sz="1400" i="1" dirty="0" smtClean="0">
                <a:latin typeface="Arial"/>
                <a:cs typeface="Arial"/>
              </a:rPr>
              <a:t>S. </a:t>
            </a:r>
            <a:r>
              <a:rPr lang="en-US" sz="1400" i="1" dirty="0">
                <a:latin typeface="Arial"/>
                <a:cs typeface="Arial"/>
              </a:rPr>
              <a:t>e</a:t>
            </a:r>
            <a:r>
              <a:rPr lang="en-US" sz="1400" i="1" dirty="0" smtClean="0">
                <a:latin typeface="Arial"/>
                <a:cs typeface="Arial"/>
              </a:rPr>
              <a:t>pidermidis </a:t>
            </a:r>
            <a:r>
              <a:rPr lang="en-US" sz="1400" dirty="0" smtClean="0">
                <a:latin typeface="Arial"/>
                <a:cs typeface="Arial"/>
              </a:rPr>
              <a:t>RP62a</a:t>
            </a:r>
            <a:endParaRPr lang="en-US" sz="1400" dirty="0">
              <a:latin typeface="Arial"/>
              <a:cs typeface="Arial"/>
            </a:endParaRPr>
          </a:p>
        </p:txBody>
      </p:sp>
    </p:spTree>
    <p:extLst>
      <p:ext uri="{BB962C8B-B14F-4D97-AF65-F5344CB8AC3E}">
        <p14:creationId xmlns:p14="http://schemas.microsoft.com/office/powerpoint/2010/main" val="710179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B13230449AB9F4D939052C2B6B1A02C" ma:contentTypeVersion="7" ma:contentTypeDescription="Create a new document." ma:contentTypeScope="" ma:versionID="6fb8834e6477c4f140b2a39b9783ad70">
  <xsd:schema xmlns:xsd="http://www.w3.org/2001/XMLSchema" xmlns:p="http://schemas.microsoft.com/office/2006/metadata/properties" xmlns:ns2="eb8d381a-5bec-4d6a-9ea5-e830052c9177" targetNamespace="http://schemas.microsoft.com/office/2006/metadata/properties" ma:root="true" ma:fieldsID="f3357372d510f64ee9ce9caae38a91e0" ns2:_="">
    <xsd:import namespace="eb8d381a-5bec-4d6a-9ea5-e830052c9177"/>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eb8d381a-5bec-4d6a-9ea5-e830052c9177"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Checked_x0020_Out_x0020_To xmlns="eb8d381a-5bec-4d6a-9ea5-e830052c9177">
      <UserInfo>
        <DisplayName/>
        <AccountId xsi:nil="true"/>
        <AccountType/>
      </UserInfo>
    </Checked_x0020_Out_x0020_To>
    <StageName xmlns="eb8d381a-5bec-4d6a-9ea5-e830052c9177" xsi:nil="true"/>
    <FileFormat xmlns="eb8d381a-5bec-4d6a-9ea5-e830052c9177">PPTX</FileFormat>
    <DocumentId xmlns="eb8d381a-5bec-4d6a-9ea5-e830052c9177">Presentation 1.PPTX</DocumentId>
    <IsDeleted xmlns="eb8d381a-5bec-4d6a-9ea5-e830052c9177">false</IsDeleted>
    <DocumentType xmlns="eb8d381a-5bec-4d6a-9ea5-e830052c9177">Presentation</DocumentType>
    <TitleName xmlns="eb8d381a-5bec-4d6a-9ea5-e830052c9177">Presentation 1.PPTX</TitleName>
  </documentManagement>
</p:properties>
</file>

<file path=customXml/itemProps1.xml><?xml version="1.0" encoding="utf-8"?>
<ds:datastoreItem xmlns:ds="http://schemas.openxmlformats.org/officeDocument/2006/customXml" ds:itemID="{4D370AF2-0558-45D3-9AAB-E9F46898C587}"/>
</file>

<file path=customXml/itemProps2.xml><?xml version="1.0" encoding="utf-8"?>
<ds:datastoreItem xmlns:ds="http://schemas.openxmlformats.org/officeDocument/2006/customXml" ds:itemID="{0E4100CF-513F-42A4-B0F3-CC571B9FDF72}"/>
</file>

<file path=customXml/itemProps3.xml><?xml version="1.0" encoding="utf-8"?>
<ds:datastoreItem xmlns:ds="http://schemas.openxmlformats.org/officeDocument/2006/customXml" ds:itemID="{770965BC-DB37-4571-837E-DF1E5B740536}"/>
</file>

<file path=docProps/app.xml><?xml version="1.0" encoding="utf-8"?>
<Properties xmlns="http://schemas.openxmlformats.org/officeDocument/2006/extended-properties" xmlns:vt="http://schemas.openxmlformats.org/officeDocument/2006/docPropsVTypes">
  <TotalTime>306</TotalTime>
  <Words>111</Words>
  <Application>Microsoft Macintosh PowerPoint</Application>
  <PresentationFormat>On-screen Show (4:3)</PresentationFormat>
  <Paragraphs>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Cameron</dc:creator>
  <cp:lastModifiedBy>David Cameron</cp:lastModifiedBy>
  <cp:revision>21</cp:revision>
  <cp:lastPrinted>2015-01-06T01:04:08Z</cp:lastPrinted>
  <dcterms:created xsi:type="dcterms:W3CDTF">2014-05-29T04:47:08Z</dcterms:created>
  <dcterms:modified xsi:type="dcterms:W3CDTF">2015-05-22T06:02:38Z</dcterms:modified>
</cp:coreProperties>
</file>