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2148" y="-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72E994-7927-47C2-B407-39F8914F65E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6759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9CF725-BFC3-46BA-9222-C6B6C5815CB5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1728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89C6B5-22CE-440E-9893-FEBD2970199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9972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69DB2-E185-460F-8443-9F6C1253790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5216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803B7-92BD-4009-AF6A-4E65E3C3920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787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DD326C-16AB-4E1E-A1CD-43B161D4A47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4563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2A5C9D-1E1C-4B32-9F51-BE53437AEF25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8240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6AC062-60A1-4B8D-8757-0EC50C859BA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8769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CC51DF-E28F-4D7E-9B28-AE60081532E0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5891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9B9572-5D07-482D-905B-A120FF907210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6351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B08DB9-F21C-4B81-BF86-D29E37277A5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1226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BEE297F-E727-425E-828A-32B3E886685B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qRT-PCR vs transcriptomic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0" r="5693"/>
          <a:stretch>
            <a:fillRect/>
          </a:stretch>
        </p:blipFill>
        <p:spPr bwMode="auto">
          <a:xfrm>
            <a:off x="381000" y="1066800"/>
            <a:ext cx="3059113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28600" y="228600"/>
            <a:ext cx="1751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200" b="1">
                <a:latin typeface="Times New Roman" pitchFamily="18" charset="0"/>
                <a:cs typeface="Times New Roman" pitchFamily="18" charset="0"/>
              </a:rPr>
              <a:t>Supplemental Figure S4</a:t>
            </a:r>
          </a:p>
          <a:p>
            <a:endParaRPr lang="es-ES" sz="12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0FB4CD0F454C4A92D9C0FA6E32AAE3" ma:contentTypeVersion="7" ma:contentTypeDescription="Create a new document." ma:contentTypeScope="" ma:versionID="a5800d4522ad6bb42b1b471843bdcecc">
  <xsd:schema xmlns:xsd="http://www.w3.org/2001/XMLSchema" xmlns:p="http://schemas.microsoft.com/office/2006/metadata/properties" xmlns:ns2="ad5e6ac6-7e28-44ff-b599-4b096ee3745e" targetNamespace="http://schemas.microsoft.com/office/2006/metadata/properties" ma:root="true" ma:fieldsID="9c3be0cea3e8431379a50517fac3f2af" ns2:_="">
    <xsd:import namespace="ad5e6ac6-7e28-44ff-b599-4b096ee3745e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ad5e6ac6-7e28-44ff-b599-4b096ee3745e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Checked_x0020_Out_x0020_To xmlns="ad5e6ac6-7e28-44ff-b599-4b096ee3745e">
      <UserInfo>
        <DisplayName/>
        <AccountId xsi:nil="true"/>
        <AccountType/>
      </UserInfo>
    </Checked_x0020_Out_x0020_To>
    <IsDeleted xmlns="ad5e6ac6-7e28-44ff-b599-4b096ee3745e">false</IsDeleted>
    <FileFormat xmlns="ad5e6ac6-7e28-44ff-b599-4b096ee3745e">PPTX</FileFormat>
    <TitleName xmlns="ad5e6ac6-7e28-44ff-b599-4b096ee3745e">Presentation 4.PPTX</TitleName>
    <StageName xmlns="ad5e6ac6-7e28-44ff-b599-4b096ee3745e" xsi:nil="true"/>
    <DocumentType xmlns="ad5e6ac6-7e28-44ff-b599-4b096ee3745e">Presentation</DocumentType>
    <DocumentId xmlns="ad5e6ac6-7e28-44ff-b599-4b096ee3745e">Presentation 4.PPTX</DocumentId>
  </documentManagement>
</p:properties>
</file>

<file path=customXml/itemProps1.xml><?xml version="1.0" encoding="utf-8"?>
<ds:datastoreItem xmlns:ds="http://schemas.openxmlformats.org/officeDocument/2006/customXml" ds:itemID="{601A3E81-8F58-46E4-89CB-E2914CDFD336}"/>
</file>

<file path=customXml/itemProps2.xml><?xml version="1.0" encoding="utf-8"?>
<ds:datastoreItem xmlns:ds="http://schemas.openxmlformats.org/officeDocument/2006/customXml" ds:itemID="{1B2D6610-38BF-437F-A2B5-6C80EEEB8660}"/>
</file>

<file path=customXml/itemProps3.xml><?xml version="1.0" encoding="utf-8"?>
<ds:datastoreItem xmlns:ds="http://schemas.openxmlformats.org/officeDocument/2006/customXml" ds:itemID="{00F1FBCA-AA66-45C4-B04B-A7B751237839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</Words>
  <Application>Microsoft Office PowerPoint</Application>
  <PresentationFormat>Presentación en pantalla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Diseño predeterminado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Mao</dc:creator>
  <cp:lastModifiedBy>Marco Betti</cp:lastModifiedBy>
  <cp:revision>3</cp:revision>
  <cp:lastPrinted>1601-01-01T00:00:00Z</cp:lastPrinted>
  <dcterms:created xsi:type="dcterms:W3CDTF">2015-02-18T14:13:35Z</dcterms:created>
  <dcterms:modified xsi:type="dcterms:W3CDTF">2015-06-15T16:55:27Z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ContentTypeId">
    <vt:lpwstr>0x010100650FB4CD0F454C4A92D9C0FA6E32AAE3</vt:lpwstr>
  </property>
</Properties>
</file>