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6858000" cy="9144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2148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2708A-3712-4D7E-A729-F01D7DECB4A9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74376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1617E-E380-45F4-9A6C-40B52C9DFCA0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687649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C011E-304A-4F5E-B1EE-F7C438651608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74683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474FB-FD07-4C50-8C42-441ACB6E9AC2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10609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0B2EE-7C71-4441-ADC8-3C6BD480651C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02729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08852-0071-4EF0-84D6-75783457A5ED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46267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68694-25B0-4AFE-A00B-68F53396E921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87194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6951-313D-48EB-8FF4-BA2E437C2B18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82753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516E-21C4-4474-9B0F-2D88AD4DD41B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679468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707B5-00AB-4A51-8852-574B641B3702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979830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39CA4-8044-4D62-BF25-A134F69D7312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978505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908176B-57A9-4885-98B9-E948630FE0F1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441325" y="762000"/>
            <a:ext cx="430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1400" b="1"/>
              <a:t>(A)</a:t>
            </a:r>
            <a:endParaRPr lang="es-ES" altLang="es-ES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441325" y="4648200"/>
            <a:ext cx="430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1400" b="1"/>
              <a:t>(B)</a:t>
            </a:r>
            <a:endParaRPr lang="es-ES" altLang="es-ES"/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77938"/>
            <a:ext cx="5757863" cy="299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256213"/>
            <a:ext cx="5757863" cy="312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4" name="Text Box 8"/>
          <p:cNvSpPr txBox="1">
            <a:spLocks noChangeArrowheads="1"/>
          </p:cNvSpPr>
          <p:nvPr/>
        </p:nvSpPr>
        <p:spPr bwMode="auto">
          <a:xfrm>
            <a:off x="171450" y="152400"/>
            <a:ext cx="1751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1200" b="1">
                <a:latin typeface="Times New Roman" pitchFamily="18" charset="0"/>
              </a:rPr>
              <a:t>Supplemental Figure S7</a:t>
            </a:r>
            <a:endParaRPr lang="es-ES" alt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0FB4CD0F454C4A92D9C0FA6E32AAE3" ma:contentTypeVersion="7" ma:contentTypeDescription="Create a new document." ma:contentTypeScope="" ma:versionID="a5800d4522ad6bb42b1b471843bdcecc">
  <xsd:schema xmlns:xsd="http://www.w3.org/2001/XMLSchema" xmlns:p="http://schemas.microsoft.com/office/2006/metadata/properties" xmlns:ns2="ad5e6ac6-7e28-44ff-b599-4b096ee3745e" targetNamespace="http://schemas.microsoft.com/office/2006/metadata/properties" ma:root="true" ma:fieldsID="9c3be0cea3e8431379a50517fac3f2af" ns2:_="">
    <xsd:import namespace="ad5e6ac6-7e28-44ff-b599-4b096ee3745e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d5e6ac6-7e28-44ff-b599-4b096ee3745e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hecked_x0020_Out_x0020_To xmlns="ad5e6ac6-7e28-44ff-b599-4b096ee3745e">
      <UserInfo>
        <DisplayName/>
        <AccountId xsi:nil="true"/>
        <AccountType/>
      </UserInfo>
    </Checked_x0020_Out_x0020_To>
    <IsDeleted xmlns="ad5e6ac6-7e28-44ff-b599-4b096ee3745e">false</IsDeleted>
    <FileFormat xmlns="ad5e6ac6-7e28-44ff-b599-4b096ee3745e">PPTX</FileFormat>
    <TitleName xmlns="ad5e6ac6-7e28-44ff-b599-4b096ee3745e">Presentation 7.PPTX</TitleName>
    <StageName xmlns="ad5e6ac6-7e28-44ff-b599-4b096ee3745e" xsi:nil="true"/>
    <DocumentType xmlns="ad5e6ac6-7e28-44ff-b599-4b096ee3745e">Presentation</DocumentType>
    <DocumentId xmlns="ad5e6ac6-7e28-44ff-b599-4b096ee3745e">Presentation 7.PPTX</DocumentId>
  </documentManagement>
</p:properties>
</file>

<file path=customXml/itemProps1.xml><?xml version="1.0" encoding="utf-8"?>
<ds:datastoreItem xmlns:ds="http://schemas.openxmlformats.org/officeDocument/2006/customXml" ds:itemID="{F1311793-DF85-4AAA-BDFA-6142B2C91B3F}"/>
</file>

<file path=customXml/itemProps2.xml><?xml version="1.0" encoding="utf-8"?>
<ds:datastoreItem xmlns:ds="http://schemas.openxmlformats.org/officeDocument/2006/customXml" ds:itemID="{3E4DC2CB-7FA3-47C2-B62E-712A9BC13763}"/>
</file>

<file path=customXml/itemProps3.xml><?xml version="1.0" encoding="utf-8"?>
<ds:datastoreItem xmlns:ds="http://schemas.openxmlformats.org/officeDocument/2006/customXml" ds:itemID="{40D256D8-C538-41FC-8E6B-6BB9C63187E7}"/>
</file>

<file path=customXml/itemProps4.xml><?xml version="1.0" encoding="utf-8"?>
<ds:datastoreItem xmlns:ds="http://schemas.openxmlformats.org/officeDocument/2006/customXml" ds:itemID="{7F8814CC-00FE-4966-975C-A6E5C2A6CA8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9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Diseño predeterminado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Mao</dc:creator>
  <cp:lastModifiedBy>Marco Betti</cp:lastModifiedBy>
  <cp:revision>6</cp:revision>
  <cp:lastPrinted>1601-01-01T00:00:00Z</cp:lastPrinted>
  <dcterms:created xsi:type="dcterms:W3CDTF">2015-03-20T10:06:51Z</dcterms:created>
  <dcterms:modified xsi:type="dcterms:W3CDTF">2015-08-27T08:38:13Z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