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662" y="-12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8984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6989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48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70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24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846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424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4129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6968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20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0359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5826C-8CF3-43EB-B5EE-492BE66E426D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87FB9-3076-48E1-A97B-4486FBE649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353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04664" y="573723"/>
            <a:ext cx="1197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S3</a:t>
            </a:r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1103412"/>
            <a:ext cx="6324010" cy="424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79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A4-Papier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Universität Witten/Herdecke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Schäfer, Nadine</dc:creator>
  <cp:lastModifiedBy>Schäfer, Nadine</cp:lastModifiedBy>
  <cp:revision>19</cp:revision>
  <dcterms:created xsi:type="dcterms:W3CDTF">2015-02-20T10:55:51Z</dcterms:created>
  <dcterms:modified xsi:type="dcterms:W3CDTF">2015-07-06T12:56:23Z</dcterms:modified>
</cp:coreProperties>
</file>