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46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96996208807232"/>
          <c:y val="5.1400554097404488E-2"/>
          <c:w val="0.85728011081948108"/>
          <c:h val="0.8141010498687664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Sheet1!$AO$2</c:f>
              <c:strCache>
                <c:ptCount val="1"/>
                <c:pt idx="0">
                  <c:v>Δcox20     pCM173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Sheet1!$AX$28:$AX$42</c:f>
                <c:numCache>
                  <c:formatCode>General</c:formatCode>
                  <c:ptCount val="15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0.4541</c:v>
                  </c:pt>
                  <c:pt idx="8">
                    <c:v>2.0981000000000001</c:v>
                  </c:pt>
                  <c:pt idx="9">
                    <c:v>1.0984</c:v>
                  </c:pt>
                  <c:pt idx="10">
                    <c:v>1.2144999999999999</c:v>
                  </c:pt>
                  <c:pt idx="11">
                    <c:v>1.659</c:v>
                  </c:pt>
                  <c:pt idx="12">
                    <c:v>1.345</c:v>
                  </c:pt>
                  <c:pt idx="13">
                    <c:v>1.1870000000000001</c:v>
                  </c:pt>
                  <c:pt idx="14">
                    <c:v>0.14699999999999999</c:v>
                  </c:pt>
                </c:numCache>
              </c:numRef>
            </c:plus>
            <c:minus>
              <c:numRef>
                <c:f>Sheet1!$AX$28:$AX$42</c:f>
                <c:numCache>
                  <c:formatCode>General</c:formatCode>
                  <c:ptCount val="15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0.4541</c:v>
                  </c:pt>
                  <c:pt idx="8">
                    <c:v>2.0981000000000001</c:v>
                  </c:pt>
                  <c:pt idx="9">
                    <c:v>1.0984</c:v>
                  </c:pt>
                  <c:pt idx="10">
                    <c:v>1.2144999999999999</c:v>
                  </c:pt>
                  <c:pt idx="11">
                    <c:v>1.659</c:v>
                  </c:pt>
                  <c:pt idx="12">
                    <c:v>1.345</c:v>
                  </c:pt>
                  <c:pt idx="13">
                    <c:v>1.1870000000000001</c:v>
                  </c:pt>
                  <c:pt idx="14">
                    <c:v>0.14699999999999999</c:v>
                  </c:pt>
                </c:numCache>
              </c:numRef>
            </c:minus>
          </c:errBars>
          <c:xVal>
            <c:numRef>
              <c:f>Sheet1!$AK$3:$AK$19</c:f>
              <c:numCache>
                <c:formatCode>General</c:formatCode>
                <c:ptCount val="17"/>
                <c:pt idx="1">
                  <c:v>0</c:v>
                </c:pt>
                <c:pt idx="2">
                  <c:v>6</c:v>
                </c:pt>
                <c:pt idx="3">
                  <c:v>12</c:v>
                </c:pt>
                <c:pt idx="4">
                  <c:v>18</c:v>
                </c:pt>
                <c:pt idx="5">
                  <c:v>24</c:v>
                </c:pt>
                <c:pt idx="6">
                  <c:v>30</c:v>
                </c:pt>
                <c:pt idx="7">
                  <c:v>36</c:v>
                </c:pt>
                <c:pt idx="8">
                  <c:v>42</c:v>
                </c:pt>
                <c:pt idx="9">
                  <c:v>48</c:v>
                </c:pt>
                <c:pt idx="10">
                  <c:v>54</c:v>
                </c:pt>
                <c:pt idx="11">
                  <c:v>60</c:v>
                </c:pt>
                <c:pt idx="12">
                  <c:v>66</c:v>
                </c:pt>
                <c:pt idx="13">
                  <c:v>72</c:v>
                </c:pt>
                <c:pt idx="14">
                  <c:v>80</c:v>
                </c:pt>
                <c:pt idx="15">
                  <c:v>84</c:v>
                </c:pt>
                <c:pt idx="16">
                  <c:v>88</c:v>
                </c:pt>
              </c:numCache>
            </c:numRef>
          </c:xVal>
          <c:yVal>
            <c:numRef>
              <c:f>Sheet1!$AO$3:$AO$20</c:f>
              <c:numCache>
                <c:formatCode>0.0</c:formatCode>
                <c:ptCount val="18"/>
                <c:pt idx="0" formatCode="General">
                  <c:v>0</c:v>
                </c:pt>
                <c:pt idx="1">
                  <c:v>-3.3333333333331439E-2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-3.3333333333331439E-2</c:v>
                </c:pt>
                <c:pt idx="6">
                  <c:v>3.9666666666666686</c:v>
                </c:pt>
                <c:pt idx="7">
                  <c:v>4.9666666666666686</c:v>
                </c:pt>
                <c:pt idx="8">
                  <c:v>5.0999999999999996</c:v>
                </c:pt>
                <c:pt idx="9">
                  <c:v>5.3000000000000007</c:v>
                </c:pt>
                <c:pt idx="10">
                  <c:v>5.6</c:v>
                </c:pt>
                <c:pt idx="11">
                  <c:v>5.3</c:v>
                </c:pt>
                <c:pt idx="12">
                  <c:v>6</c:v>
                </c:pt>
                <c:pt idx="13">
                  <c:v>5.6333333333333329</c:v>
                </c:pt>
                <c:pt idx="14">
                  <c:v>6.3000000000000007</c:v>
                </c:pt>
                <c:pt idx="15">
                  <c:v>5.9666666666666686</c:v>
                </c:pt>
                <c:pt idx="16">
                  <c:v>1.6333333333333329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Sheet1!$AU$2</c:f>
              <c:strCache>
                <c:ptCount val="1"/>
                <c:pt idx="0">
                  <c:v>Δcox20     pCM173(COX20)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Sheet1!$AY$28:$AY$42</c:f>
                <c:numCache>
                  <c:formatCode>General</c:formatCode>
                  <c:ptCount val="15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0.1</c:v>
                  </c:pt>
                  <c:pt idx="5">
                    <c:v>1.0849</c:v>
                  </c:pt>
                  <c:pt idx="6">
                    <c:v>1.6839999999999999</c:v>
                  </c:pt>
                  <c:pt idx="7">
                    <c:v>2.3889999999999998</c:v>
                  </c:pt>
                  <c:pt idx="8">
                    <c:v>2.2490000000000001</c:v>
                  </c:pt>
                  <c:pt idx="9">
                    <c:v>3.641</c:v>
                  </c:pt>
                  <c:pt idx="10">
                    <c:v>3.6509999999999998</c:v>
                  </c:pt>
                  <c:pt idx="11">
                    <c:v>2.8940000000000001</c:v>
                  </c:pt>
                  <c:pt idx="12">
                    <c:v>2.8620000000000001</c:v>
                  </c:pt>
                  <c:pt idx="13">
                    <c:v>2.8740000000000001</c:v>
                  </c:pt>
                  <c:pt idx="14">
                    <c:v>2.452</c:v>
                  </c:pt>
                </c:numCache>
              </c:numRef>
            </c:plus>
            <c:minus>
              <c:numRef>
                <c:f>Sheet1!$AY$28:$AY$42</c:f>
                <c:numCache>
                  <c:formatCode>General</c:formatCode>
                  <c:ptCount val="15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0.1</c:v>
                  </c:pt>
                  <c:pt idx="5">
                    <c:v>1.0849</c:v>
                  </c:pt>
                  <c:pt idx="6">
                    <c:v>1.6839999999999999</c:v>
                  </c:pt>
                  <c:pt idx="7">
                    <c:v>2.3889999999999998</c:v>
                  </c:pt>
                  <c:pt idx="8">
                    <c:v>2.2490000000000001</c:v>
                  </c:pt>
                  <c:pt idx="9">
                    <c:v>3.641</c:v>
                  </c:pt>
                  <c:pt idx="10">
                    <c:v>3.6509999999999998</c:v>
                  </c:pt>
                  <c:pt idx="11">
                    <c:v>2.8940000000000001</c:v>
                  </c:pt>
                  <c:pt idx="12">
                    <c:v>2.8620000000000001</c:v>
                  </c:pt>
                  <c:pt idx="13">
                    <c:v>2.8740000000000001</c:v>
                  </c:pt>
                  <c:pt idx="14">
                    <c:v>2.452</c:v>
                  </c:pt>
                </c:numCache>
              </c:numRef>
            </c:minus>
          </c:errBars>
          <c:xVal>
            <c:numRef>
              <c:f>Sheet1!$AK$3:$AK$19</c:f>
              <c:numCache>
                <c:formatCode>General</c:formatCode>
                <c:ptCount val="17"/>
                <c:pt idx="1">
                  <c:v>0</c:v>
                </c:pt>
                <c:pt idx="2">
                  <c:v>6</c:v>
                </c:pt>
                <c:pt idx="3">
                  <c:v>12</c:v>
                </c:pt>
                <c:pt idx="4">
                  <c:v>18</c:v>
                </c:pt>
                <c:pt idx="5">
                  <c:v>24</c:v>
                </c:pt>
                <c:pt idx="6">
                  <c:v>30</c:v>
                </c:pt>
                <c:pt idx="7">
                  <c:v>36</c:v>
                </c:pt>
                <c:pt idx="8">
                  <c:v>42</c:v>
                </c:pt>
                <c:pt idx="9">
                  <c:v>48</c:v>
                </c:pt>
                <c:pt idx="10">
                  <c:v>54</c:v>
                </c:pt>
                <c:pt idx="11">
                  <c:v>60</c:v>
                </c:pt>
                <c:pt idx="12">
                  <c:v>66</c:v>
                </c:pt>
                <c:pt idx="13">
                  <c:v>72</c:v>
                </c:pt>
                <c:pt idx="14">
                  <c:v>80</c:v>
                </c:pt>
                <c:pt idx="15">
                  <c:v>84</c:v>
                </c:pt>
                <c:pt idx="16">
                  <c:v>88</c:v>
                </c:pt>
              </c:numCache>
            </c:numRef>
          </c:xVal>
          <c:yVal>
            <c:numRef>
              <c:f>Sheet1!$AU$3:$AU$19</c:f>
              <c:numCache>
                <c:formatCode>0.0</c:formatCode>
                <c:ptCount val="17"/>
                <c:pt idx="0" formatCode="General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6.033333333333335</c:v>
                </c:pt>
                <c:pt idx="5">
                  <c:v>18.033333333333335</c:v>
                </c:pt>
                <c:pt idx="6">
                  <c:v>40.366666666666674</c:v>
                </c:pt>
                <c:pt idx="7">
                  <c:v>49.033333333333331</c:v>
                </c:pt>
                <c:pt idx="8">
                  <c:v>46.366666666666674</c:v>
                </c:pt>
                <c:pt idx="9">
                  <c:v>52.366666666666674</c:v>
                </c:pt>
                <c:pt idx="10">
                  <c:v>50.7</c:v>
                </c:pt>
                <c:pt idx="11">
                  <c:v>50.033333333333331</c:v>
                </c:pt>
                <c:pt idx="12">
                  <c:v>53.033333333333331</c:v>
                </c:pt>
                <c:pt idx="13">
                  <c:v>56.7</c:v>
                </c:pt>
                <c:pt idx="14">
                  <c:v>56.366666666666674</c:v>
                </c:pt>
                <c:pt idx="15">
                  <c:v>56.7</c:v>
                </c:pt>
                <c:pt idx="16">
                  <c:v>51.366666666666674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98208"/>
        <c:axId val="42525824"/>
      </c:scatterChart>
      <c:valAx>
        <c:axId val="44398208"/>
        <c:scaling>
          <c:orientation val="minMax"/>
          <c:max val="8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525824"/>
        <c:crosses val="autoZero"/>
        <c:crossBetween val="midCat"/>
        <c:majorUnit val="20"/>
      </c:valAx>
      <c:valAx>
        <c:axId val="42525824"/>
        <c:scaling>
          <c:orientation val="minMax"/>
          <c:max val="6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Redox signal intesnity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4398208"/>
        <c:crosses val="autoZero"/>
        <c:crossBetween val="midCat"/>
        <c:majorUnit val="10"/>
      </c:valAx>
    </c:plotArea>
    <c:legend>
      <c:legendPos val="r"/>
      <c:layout>
        <c:manualLayout>
          <c:xMode val="edge"/>
          <c:yMode val="edge"/>
          <c:x val="0.52031933508311456"/>
          <c:y val="0.48887469616762075"/>
          <c:w val="0.46301399825021872"/>
          <c:h val="0.1507820399964857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5507436570428"/>
          <c:y val="5.1400554097404488E-2"/>
          <c:w val="0.85559492563429573"/>
          <c:h val="0.7955825313502479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Δcox20   pCM173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Sheet1!$F$3:$F$17</c:f>
                <c:numCache>
                  <c:formatCode>General</c:formatCode>
                  <c:ptCount val="15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1.5800000000000002E-2</c:v>
                  </c:pt>
                  <c:pt idx="8">
                    <c:v>0.15479999999999999</c:v>
                  </c:pt>
                  <c:pt idx="9">
                    <c:v>9.8400000000000001E-2</c:v>
                  </c:pt>
                  <c:pt idx="10">
                    <c:v>0.214</c:v>
                  </c:pt>
                  <c:pt idx="11">
                    <c:v>0.84899999999999998</c:v>
                  </c:pt>
                  <c:pt idx="12">
                    <c:v>0.54700000000000004</c:v>
                  </c:pt>
                  <c:pt idx="13">
                    <c:v>0.68700000000000006</c:v>
                  </c:pt>
                  <c:pt idx="14">
                    <c:v>0.14699999999999999</c:v>
                  </c:pt>
                </c:numCache>
              </c:numRef>
            </c:plus>
            <c:minus>
              <c:numRef>
                <c:f>Sheet1!$F$3:$F$17</c:f>
                <c:numCache>
                  <c:formatCode>General</c:formatCode>
                  <c:ptCount val="15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1.5800000000000002E-2</c:v>
                  </c:pt>
                  <c:pt idx="8">
                    <c:v>0.15479999999999999</c:v>
                  </c:pt>
                  <c:pt idx="9">
                    <c:v>9.8400000000000001E-2</c:v>
                  </c:pt>
                  <c:pt idx="10">
                    <c:v>0.214</c:v>
                  </c:pt>
                  <c:pt idx="11">
                    <c:v>0.84899999999999998</c:v>
                  </c:pt>
                  <c:pt idx="12">
                    <c:v>0.54700000000000004</c:v>
                  </c:pt>
                  <c:pt idx="13">
                    <c:v>0.68700000000000006</c:v>
                  </c:pt>
                  <c:pt idx="14">
                    <c:v>0.14699999999999999</c:v>
                  </c:pt>
                </c:numCache>
              </c:numRef>
            </c:minus>
          </c:errBars>
          <c:xVal>
            <c:numRef>
              <c:f>Sheet1!$B$3:$B$19</c:f>
              <c:numCache>
                <c:formatCode>General</c:formatCode>
                <c:ptCount val="17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80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</c:numCache>
            </c:numRef>
          </c:xVal>
          <c:yVal>
            <c:numRef>
              <c:f>Sheet1!$C$3:$C$19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1.6333333333333346</c:v>
                </c:pt>
                <c:pt idx="7">
                  <c:v>3.3000000000000007</c:v>
                </c:pt>
                <c:pt idx="8">
                  <c:v>3.3000000000000007</c:v>
                </c:pt>
                <c:pt idx="9">
                  <c:v>8.9666666666666686</c:v>
                </c:pt>
                <c:pt idx="10">
                  <c:v>7.9666666666666686</c:v>
                </c:pt>
                <c:pt idx="11">
                  <c:v>9.6333333333333329</c:v>
                </c:pt>
                <c:pt idx="12">
                  <c:v>7.6333333333333329</c:v>
                </c:pt>
                <c:pt idx="13">
                  <c:v>7.9666666666666686</c:v>
                </c:pt>
                <c:pt idx="14">
                  <c:v>9.9666666666666686</c:v>
                </c:pt>
                <c:pt idx="15">
                  <c:v>11.633333333333333</c:v>
                </c:pt>
                <c:pt idx="16">
                  <c:v>11.633333333333333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Sheet1!$D$2</c:f>
              <c:strCache>
                <c:ptCount val="1"/>
                <c:pt idx="0">
                  <c:v>Δcox20   pCM173(COX20)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Sheet1!$G$3:$G$17</c:f>
                <c:numCache>
                  <c:formatCode>General</c:formatCode>
                  <c:ptCount val="15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0.1</c:v>
                  </c:pt>
                  <c:pt idx="5">
                    <c:v>9.8100000000000007E-2</c:v>
                  </c:pt>
                  <c:pt idx="6">
                    <c:v>0.98399999999999999</c:v>
                  </c:pt>
                  <c:pt idx="7">
                    <c:v>0.58899999999999997</c:v>
                  </c:pt>
                  <c:pt idx="8">
                    <c:v>0.68700000000000006</c:v>
                  </c:pt>
                  <c:pt idx="9">
                    <c:v>0.84099999999999997</c:v>
                  </c:pt>
                  <c:pt idx="10">
                    <c:v>0.65100000000000002</c:v>
                  </c:pt>
                  <c:pt idx="11">
                    <c:v>0.89400000000000002</c:v>
                  </c:pt>
                  <c:pt idx="12">
                    <c:v>0.86199999999999999</c:v>
                  </c:pt>
                  <c:pt idx="13">
                    <c:v>0.874</c:v>
                  </c:pt>
                  <c:pt idx="14">
                    <c:v>0</c:v>
                  </c:pt>
                </c:numCache>
              </c:numRef>
            </c:plus>
            <c:minus>
              <c:numRef>
                <c:f>Sheet1!$G$3:$G$17</c:f>
                <c:numCache>
                  <c:formatCode>General</c:formatCode>
                  <c:ptCount val="15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0.1</c:v>
                  </c:pt>
                  <c:pt idx="5">
                    <c:v>9.8100000000000007E-2</c:v>
                  </c:pt>
                  <c:pt idx="6">
                    <c:v>0.98399999999999999</c:v>
                  </c:pt>
                  <c:pt idx="7">
                    <c:v>0.58899999999999997</c:v>
                  </c:pt>
                  <c:pt idx="8">
                    <c:v>0.68700000000000006</c:v>
                  </c:pt>
                  <c:pt idx="9">
                    <c:v>0.84099999999999997</c:v>
                  </c:pt>
                  <c:pt idx="10">
                    <c:v>0.65100000000000002</c:v>
                  </c:pt>
                  <c:pt idx="11">
                    <c:v>0.89400000000000002</c:v>
                  </c:pt>
                  <c:pt idx="12">
                    <c:v>0.86199999999999999</c:v>
                  </c:pt>
                  <c:pt idx="13">
                    <c:v>0.874</c:v>
                  </c:pt>
                  <c:pt idx="14">
                    <c:v>0</c:v>
                  </c:pt>
                </c:numCache>
              </c:numRef>
            </c:minus>
          </c:errBars>
          <c:xVal>
            <c:numRef>
              <c:f>Sheet1!$B$3:$B$19</c:f>
              <c:numCache>
                <c:formatCode>General</c:formatCode>
                <c:ptCount val="17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80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</c:numCache>
            </c:numRef>
          </c:xVal>
          <c:yVal>
            <c:numRef>
              <c:f>Sheet1!$D$3:$D$19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4.3333333333333339</c:v>
                </c:pt>
                <c:pt idx="5">
                  <c:v>8</c:v>
                </c:pt>
                <c:pt idx="6">
                  <c:v>15.666666666666668</c:v>
                </c:pt>
                <c:pt idx="7">
                  <c:v>21</c:v>
                </c:pt>
                <c:pt idx="8">
                  <c:v>33.3333333333333</c:v>
                </c:pt>
                <c:pt idx="9">
                  <c:v>37</c:v>
                </c:pt>
                <c:pt idx="10">
                  <c:v>46.3333333333333</c:v>
                </c:pt>
                <c:pt idx="11">
                  <c:v>47.6666666666667</c:v>
                </c:pt>
                <c:pt idx="12">
                  <c:v>48.3333333333333</c:v>
                </c:pt>
                <c:pt idx="13">
                  <c:v>50.3333333333333</c:v>
                </c:pt>
                <c:pt idx="14">
                  <c:v>51.3333333333333</c:v>
                </c:pt>
                <c:pt idx="15">
                  <c:v>50</c:v>
                </c:pt>
                <c:pt idx="16">
                  <c:v>47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0498816"/>
        <c:axId val="97353728"/>
      </c:scatterChart>
      <c:valAx>
        <c:axId val="170498816"/>
        <c:scaling>
          <c:orientation val="minMax"/>
          <c:max val="8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7353728"/>
        <c:crosses val="autoZero"/>
        <c:crossBetween val="midCat"/>
        <c:majorUnit val="20"/>
      </c:valAx>
      <c:valAx>
        <c:axId val="973537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Redox signal intensity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049881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1388888888888889"/>
          <c:y val="3.8619130941965588E-3"/>
          <c:w val="0.65113740962783473"/>
          <c:h val="0.1867206182560513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0.16472</cdr:x>
      <cdr:y>0.06017</cdr:y>
    </cdr:from>
    <cdr:to>
      <cdr:x>0.28073</cdr:x>
      <cdr:y>0.13417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24744" y="275309"/>
          <a:ext cx="792088" cy="33855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600" dirty="0" smtClean="0"/>
            <a:t>Δ</a:t>
          </a:r>
          <a:r>
            <a:rPr lang="en-GB" sz="1600" i="1" dirty="0" smtClean="0"/>
            <a:t>cox20</a:t>
          </a:r>
          <a:endParaRPr lang="en-GB" sz="1600" i="1" dirty="0"/>
        </a:p>
      </cdr:txBody>
    </cdr:sp>
  </cdr:relSizeAnchor>
  <cdr:relSizeAnchor xmlns:cdr="http://schemas.openxmlformats.org/drawingml/2006/chartDrawing">
    <cdr:from>
      <cdr:x>0.43892</cdr:x>
      <cdr:y>0.06017</cdr:y>
    </cdr:from>
    <cdr:to>
      <cdr:x>0.55493</cdr:x>
      <cdr:y>0.13417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996952" y="275309"/>
          <a:ext cx="792088" cy="33855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600" dirty="0" smtClean="0"/>
            <a:t>Δ</a:t>
          </a:r>
          <a:r>
            <a:rPr lang="en-GB" sz="1600" i="1" dirty="0" smtClean="0"/>
            <a:t>cox20</a:t>
          </a:r>
          <a:endParaRPr lang="en-GB" sz="1600" i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873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210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46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92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247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74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081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058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16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76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28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5087A-20D1-4BC3-B057-B42FB41049A3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D9877-97C5-4BBE-894A-FB3E4D218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39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525928"/>
              </p:ext>
            </p:extLst>
          </p:nvPr>
        </p:nvGraphicFramePr>
        <p:xfrm>
          <a:off x="0" y="0"/>
          <a:ext cx="6858000" cy="4644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-1137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0357313"/>
              </p:ext>
            </p:extLst>
          </p:nvPr>
        </p:nvGraphicFramePr>
        <p:xfrm>
          <a:off x="0" y="4568754"/>
          <a:ext cx="6828015" cy="4575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16" y="464400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7" name="TextBox 1"/>
          <p:cNvSpPr txBox="1"/>
          <p:nvPr/>
        </p:nvSpPr>
        <p:spPr>
          <a:xfrm>
            <a:off x="4149080" y="2283838"/>
            <a:ext cx="7920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dirty="0" smtClean="0"/>
              <a:t>Δ</a:t>
            </a:r>
            <a:r>
              <a:rPr lang="en-GB" sz="1600" i="1" dirty="0" smtClean="0"/>
              <a:t>cox20</a:t>
            </a:r>
            <a:endParaRPr lang="en-GB" sz="1600" i="1" dirty="0"/>
          </a:p>
        </p:txBody>
      </p:sp>
      <p:sp>
        <p:nvSpPr>
          <p:cNvPr id="8" name="TextBox 1"/>
          <p:cNvSpPr txBox="1"/>
          <p:nvPr/>
        </p:nvSpPr>
        <p:spPr>
          <a:xfrm>
            <a:off x="4149080" y="2623536"/>
            <a:ext cx="7920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dirty="0" smtClean="0"/>
              <a:t>Δ</a:t>
            </a:r>
            <a:r>
              <a:rPr lang="en-GB" sz="1600" i="1" dirty="0" smtClean="0"/>
              <a:t>cox20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614815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24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Greetham Darren</dc:creator>
  <cp:lastModifiedBy>UoN User</cp:lastModifiedBy>
  <cp:revision>13</cp:revision>
  <dcterms:created xsi:type="dcterms:W3CDTF">2014-09-16T15:10:05Z</dcterms:created>
  <dcterms:modified xsi:type="dcterms:W3CDTF">2015-09-04T11:49:30Z</dcterms:modified>
</cp:coreProperties>
</file>