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0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230E0-7C36-4943-9B9D-586D55478401}" type="datetimeFigureOut">
              <a:rPr lang="zh-CN" altLang="en-US" smtClean="0"/>
              <a:t>2015-01-17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7CD71-C4E3-4818-B467-44984DE7B5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7275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230E0-7C36-4943-9B9D-586D55478401}" type="datetimeFigureOut">
              <a:rPr lang="zh-CN" altLang="en-US" smtClean="0"/>
              <a:t>2015-01-17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7CD71-C4E3-4818-B467-44984DE7B5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829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230E0-7C36-4943-9B9D-586D55478401}" type="datetimeFigureOut">
              <a:rPr lang="zh-CN" altLang="en-US" smtClean="0"/>
              <a:t>2015-01-17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7CD71-C4E3-4818-B467-44984DE7B5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816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230E0-7C36-4943-9B9D-586D55478401}" type="datetimeFigureOut">
              <a:rPr lang="zh-CN" altLang="en-US" smtClean="0"/>
              <a:t>2015-01-17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7CD71-C4E3-4818-B467-44984DE7B5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472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230E0-7C36-4943-9B9D-586D55478401}" type="datetimeFigureOut">
              <a:rPr lang="zh-CN" altLang="en-US" smtClean="0"/>
              <a:t>2015-01-17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7CD71-C4E3-4818-B467-44984DE7B5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7810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230E0-7C36-4943-9B9D-586D55478401}" type="datetimeFigureOut">
              <a:rPr lang="zh-CN" altLang="en-US" smtClean="0"/>
              <a:t>2015-01-17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7CD71-C4E3-4818-B467-44984DE7B5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083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230E0-7C36-4943-9B9D-586D55478401}" type="datetimeFigureOut">
              <a:rPr lang="zh-CN" altLang="en-US" smtClean="0"/>
              <a:t>2015-01-17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7CD71-C4E3-4818-B467-44984DE7B5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8364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230E0-7C36-4943-9B9D-586D55478401}" type="datetimeFigureOut">
              <a:rPr lang="zh-CN" altLang="en-US" smtClean="0"/>
              <a:t>2015-01-17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7CD71-C4E3-4818-B467-44984DE7B5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4397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230E0-7C36-4943-9B9D-586D55478401}" type="datetimeFigureOut">
              <a:rPr lang="zh-CN" altLang="en-US" smtClean="0"/>
              <a:t>2015-01-17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7CD71-C4E3-4818-B467-44984DE7B5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346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230E0-7C36-4943-9B9D-586D55478401}" type="datetimeFigureOut">
              <a:rPr lang="zh-CN" altLang="en-US" smtClean="0"/>
              <a:t>2015-01-17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7CD71-C4E3-4818-B467-44984DE7B5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44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230E0-7C36-4943-9B9D-586D55478401}" type="datetimeFigureOut">
              <a:rPr lang="zh-CN" altLang="en-US" smtClean="0"/>
              <a:t>2015-01-17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7CD71-C4E3-4818-B467-44984DE7B5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87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230E0-7C36-4943-9B9D-586D55478401}" type="datetimeFigureOut">
              <a:rPr lang="zh-CN" altLang="en-US" smtClean="0"/>
              <a:t>2015-01-17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47CD71-C4E3-4818-B467-44984DE7B5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1691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85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285" y="0"/>
            <a:ext cx="9990161" cy="7492621"/>
          </a:xfrm>
        </p:spPr>
      </p:pic>
    </p:spTree>
    <p:extLst>
      <p:ext uri="{BB962C8B-B14F-4D97-AF65-F5344CB8AC3E}">
        <p14:creationId xmlns:p14="http://schemas.microsoft.com/office/powerpoint/2010/main" val="3556070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15" y="0"/>
            <a:ext cx="9491229" cy="7118422"/>
          </a:xfrm>
        </p:spPr>
      </p:pic>
    </p:spTree>
    <p:extLst>
      <p:ext uri="{BB962C8B-B14F-4D97-AF65-F5344CB8AC3E}">
        <p14:creationId xmlns:p14="http://schemas.microsoft.com/office/powerpoint/2010/main" val="3775458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15" y="-1"/>
            <a:ext cx="9231921" cy="6923941"/>
          </a:xfrm>
        </p:spPr>
      </p:pic>
    </p:spTree>
    <p:extLst>
      <p:ext uri="{BB962C8B-B14F-4D97-AF65-F5344CB8AC3E}">
        <p14:creationId xmlns:p14="http://schemas.microsoft.com/office/powerpoint/2010/main" val="1885628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15" y="-1"/>
            <a:ext cx="8904375" cy="6678281"/>
          </a:xfrm>
        </p:spPr>
      </p:pic>
    </p:spTree>
    <p:extLst>
      <p:ext uri="{BB962C8B-B14F-4D97-AF65-F5344CB8AC3E}">
        <p14:creationId xmlns:p14="http://schemas.microsoft.com/office/powerpoint/2010/main" val="2956290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8493"/>
            <a:ext cx="9106009" cy="6829507"/>
          </a:xfrm>
        </p:spPr>
      </p:pic>
    </p:spTree>
    <p:extLst>
      <p:ext uri="{BB962C8B-B14F-4D97-AF65-F5344CB8AC3E}">
        <p14:creationId xmlns:p14="http://schemas.microsoft.com/office/powerpoint/2010/main" val="2804024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201540"/>
            <a:ext cx="8875279" cy="6656459"/>
          </a:xfrm>
        </p:spPr>
      </p:pic>
    </p:spTree>
    <p:extLst>
      <p:ext uri="{BB962C8B-B14F-4D97-AF65-F5344CB8AC3E}">
        <p14:creationId xmlns:p14="http://schemas.microsoft.com/office/powerpoint/2010/main" val="3553340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14" y="215188"/>
            <a:ext cx="9579196" cy="7184397"/>
          </a:xfrm>
        </p:spPr>
      </p:pic>
    </p:spTree>
    <p:extLst>
      <p:ext uri="{BB962C8B-B14F-4D97-AF65-F5344CB8AC3E}">
        <p14:creationId xmlns:p14="http://schemas.microsoft.com/office/powerpoint/2010/main" val="2508077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宽屏</PresentationFormat>
  <Paragraphs>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3" baseType="lpstr"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Users</dc:creator>
  <cp:lastModifiedBy>Users</cp:lastModifiedBy>
  <cp:revision>1</cp:revision>
  <dcterms:created xsi:type="dcterms:W3CDTF">2015-01-17T05:24:04Z</dcterms:created>
  <dcterms:modified xsi:type="dcterms:W3CDTF">2015-01-17T05:26:10Z</dcterms:modified>
</cp:coreProperties>
</file>