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3204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979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545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499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32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259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99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388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059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759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862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723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603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248472" y="1268993"/>
            <a:ext cx="425432" cy="1444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8716" y="384458"/>
            <a:ext cx="870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S1_Fig.</a:t>
            </a:r>
            <a:endParaRPr lang="en-US" sz="1600" b="1" dirty="0"/>
          </a:p>
        </p:txBody>
      </p:sp>
      <p:pic>
        <p:nvPicPr>
          <p:cNvPr id="7" name="Picture 6" descr="H:\work 2011 august-december\paper 4\figure 3_19032012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64" y="1182085"/>
            <a:ext cx="5972810" cy="270803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404664" y="4067944"/>
            <a:ext cx="59728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Visualizing </a:t>
            </a:r>
            <a:r>
              <a:rPr lang="en-US" sz="1200" b="1" dirty="0"/>
              <a:t>the protein corona.</a:t>
            </a:r>
            <a:r>
              <a:rPr lang="en-US" sz="1200" dirty="0"/>
              <a:t> TEM micrographs of the ‘hard’ protein corona on CSNP and </a:t>
            </a:r>
            <a:r>
              <a:rPr lang="en-US" sz="1200" dirty="0" err="1"/>
              <a:t>nanomag</a:t>
            </a:r>
            <a:r>
              <a:rPr lang="en-US" sz="1200" dirty="0"/>
              <a:t>®-D-</a:t>
            </a:r>
            <a:r>
              <a:rPr lang="en-US" sz="1200" dirty="0" err="1"/>
              <a:t>spio</a:t>
            </a:r>
            <a:r>
              <a:rPr lang="en-US" sz="1200" dirty="0"/>
              <a:t>. CSNP + protein corona without staining (A), CSNP + protein corona with negative staining (B), CSNP + protein corona with fixation and negative staining (C), </a:t>
            </a:r>
            <a:r>
              <a:rPr lang="en-US" sz="1200" dirty="0" err="1"/>
              <a:t>nanomag</a:t>
            </a:r>
            <a:r>
              <a:rPr lang="en-US" sz="1200" dirty="0"/>
              <a:t>®-D-</a:t>
            </a:r>
            <a:r>
              <a:rPr lang="en-US" sz="1200" dirty="0" err="1"/>
              <a:t>spio</a:t>
            </a:r>
            <a:r>
              <a:rPr lang="en-US" sz="1200" dirty="0"/>
              <a:t> + protein corona without staining (D),  </a:t>
            </a:r>
            <a:r>
              <a:rPr lang="en-US" sz="1200" dirty="0" err="1"/>
              <a:t>nanomag</a:t>
            </a:r>
            <a:r>
              <a:rPr lang="en-US" sz="1200" dirty="0"/>
              <a:t>®-D-</a:t>
            </a:r>
            <a:r>
              <a:rPr lang="en-US" sz="1200" dirty="0" err="1"/>
              <a:t>spio</a:t>
            </a:r>
            <a:r>
              <a:rPr lang="en-US" sz="1200" dirty="0"/>
              <a:t> + protein corona with negative staining (E), and </a:t>
            </a:r>
            <a:r>
              <a:rPr lang="en-US" sz="1200" dirty="0" err="1"/>
              <a:t>nanomag</a:t>
            </a:r>
            <a:r>
              <a:rPr lang="en-US" sz="1200" dirty="0"/>
              <a:t>®-D-</a:t>
            </a:r>
            <a:r>
              <a:rPr lang="en-US" sz="1200" dirty="0" err="1"/>
              <a:t>spio</a:t>
            </a:r>
            <a:r>
              <a:rPr lang="en-US" sz="1200" dirty="0"/>
              <a:t> + protein corona with fixation and negative staining (F). </a:t>
            </a:r>
          </a:p>
        </p:txBody>
      </p:sp>
    </p:spTree>
    <p:extLst>
      <p:ext uri="{BB962C8B-B14F-4D97-AF65-F5344CB8AC3E}">
        <p14:creationId xmlns:p14="http://schemas.microsoft.com/office/powerpoint/2010/main" val="319839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92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Karolinska Institutet, IMM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Fadeel, Bengt</dc:creator>
  <cp:lastModifiedBy>Fadeel, Bengt </cp:lastModifiedBy>
  <cp:revision>14</cp:revision>
  <cp:lastPrinted>2014-07-10T14:18:30Z</cp:lastPrinted>
  <dcterms:created xsi:type="dcterms:W3CDTF">2014-07-07T17:13:11Z</dcterms:created>
  <dcterms:modified xsi:type="dcterms:W3CDTF">2015-09-05T12:20:52Z</dcterms:modified>
</cp:coreProperties>
</file>