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300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7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4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9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32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5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99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8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59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5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86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2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A498-CA52-4C03-8A1D-2E811D1FDC59}" type="datetimeFigureOut">
              <a:rPr lang="en-US" smtClean="0"/>
              <a:t>2015-09-05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E8CFD-7EF2-4684-A729-B0F749BE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03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97" y="716803"/>
            <a:ext cx="5122545" cy="6336323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88164" y="7380311"/>
            <a:ext cx="54771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Cellular </a:t>
            </a:r>
            <a:r>
              <a:rPr lang="en-US" sz="1200" b="1" dirty="0"/>
              <a:t>uptake of SPIONs with or without a plasma protein corona.</a:t>
            </a:r>
            <a:r>
              <a:rPr lang="en-US" sz="1200" dirty="0"/>
              <a:t> Primary human macrophages cultured without FBS were exposed for 24 h to 50 µg/ml of CSNP (A-A’’), CSNP + protein corona (B-B’’), </a:t>
            </a:r>
            <a:r>
              <a:rPr lang="en-US" sz="1200" dirty="0" err="1"/>
              <a:t>nanomag</a:t>
            </a:r>
            <a:r>
              <a:rPr lang="en-US" sz="1200" dirty="0"/>
              <a:t>®-D-</a:t>
            </a:r>
            <a:r>
              <a:rPr lang="en-US" sz="1200" dirty="0" err="1"/>
              <a:t>spio</a:t>
            </a:r>
            <a:r>
              <a:rPr lang="en-US" sz="1200" dirty="0"/>
              <a:t> (C-C’’), and </a:t>
            </a:r>
            <a:r>
              <a:rPr lang="en-US" sz="1200" dirty="0" err="1"/>
              <a:t>nanomag</a:t>
            </a:r>
            <a:r>
              <a:rPr lang="en-US" sz="1200" dirty="0"/>
              <a:t>®-D-</a:t>
            </a:r>
            <a:r>
              <a:rPr lang="en-US" sz="1200" dirty="0" err="1"/>
              <a:t>spio</a:t>
            </a:r>
            <a:r>
              <a:rPr lang="en-US" sz="1200" dirty="0"/>
              <a:t> + protein corona (D-D’’).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8716" y="238489"/>
            <a:ext cx="870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S3_Fig.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6815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56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Karolinska Institutet, IMM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Fadeel, Bengt</dc:creator>
  <cp:lastModifiedBy>Fadeel, Bengt </cp:lastModifiedBy>
  <cp:revision>14</cp:revision>
  <cp:lastPrinted>2014-07-10T14:18:30Z</cp:lastPrinted>
  <dcterms:created xsi:type="dcterms:W3CDTF">2014-07-07T17:13:11Z</dcterms:created>
  <dcterms:modified xsi:type="dcterms:W3CDTF">2015-09-05T12:21:41Z</dcterms:modified>
</cp:coreProperties>
</file>