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30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06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2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7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5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7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0044E-8789-4B7D-91C0-7587BA50E5D7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30F7E-E5BB-4BF5-B339-65C4B3B46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7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8"/>
            <a:ext cx="9144000" cy="6831724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2819400" y="152400"/>
            <a:ext cx="323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Aorta – </a:t>
            </a:r>
            <a:r>
              <a:rPr lang="en-US" dirty="0" smtClean="0"/>
              <a:t>Control – Oil Red O Stain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80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8"/>
            <a:ext cx="9144000" cy="6831724"/>
          </a:xfrm>
          <a:prstGeom prst="rect">
            <a:avLst/>
          </a:prstGeom>
        </p:spPr>
      </p:pic>
      <p:sp>
        <p:nvSpPr>
          <p:cNvPr id="2" name="TextBox 4"/>
          <p:cNvSpPr txBox="1"/>
          <p:nvPr/>
        </p:nvSpPr>
        <p:spPr>
          <a:xfrm>
            <a:off x="2819400" y="152400"/>
            <a:ext cx="3665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Aorta – </a:t>
            </a:r>
            <a:r>
              <a:rPr lang="en-US" dirty="0" err="1" smtClean="0"/>
              <a:t>smPPARgOE</a:t>
            </a:r>
            <a:r>
              <a:rPr lang="en-US" dirty="0" smtClean="0"/>
              <a:t> – Oil Red O Stain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058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Dept.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Kleinhenz</dc:creator>
  <cp:lastModifiedBy>Jennifer Kleinhenz</cp:lastModifiedBy>
  <cp:revision>1</cp:revision>
  <dcterms:created xsi:type="dcterms:W3CDTF">2015-06-10T16:36:30Z</dcterms:created>
  <dcterms:modified xsi:type="dcterms:W3CDTF">2015-06-10T16:37:57Z</dcterms:modified>
</cp:coreProperties>
</file>