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C9C6-D877-4AD8-8096-89B9F9FA1C21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37D7-5254-4D67-9642-D884BECD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259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C9C6-D877-4AD8-8096-89B9F9FA1C21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37D7-5254-4D67-9642-D884BECD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03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C9C6-D877-4AD8-8096-89B9F9FA1C21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37D7-5254-4D67-9642-D884BECD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005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C9C6-D877-4AD8-8096-89B9F9FA1C21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37D7-5254-4D67-9642-D884BECD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124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C9C6-D877-4AD8-8096-89B9F9FA1C21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37D7-5254-4D67-9642-D884BECD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97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C9C6-D877-4AD8-8096-89B9F9FA1C21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37D7-5254-4D67-9642-D884BECD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125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C9C6-D877-4AD8-8096-89B9F9FA1C21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37D7-5254-4D67-9642-D884BECD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601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C9C6-D877-4AD8-8096-89B9F9FA1C21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37D7-5254-4D67-9642-D884BECD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736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C9C6-D877-4AD8-8096-89B9F9FA1C21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37D7-5254-4D67-9642-D884BECD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373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C9C6-D877-4AD8-8096-89B9F9FA1C21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37D7-5254-4D67-9642-D884BECD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050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C9C6-D877-4AD8-8096-89B9F9FA1C21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37D7-5254-4D67-9642-D884BECD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55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1C9C6-D877-4AD8-8096-89B9F9FA1C21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337D7-5254-4D67-9642-D884BECD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644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3581400" y="156896"/>
            <a:ext cx="1550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Picrosirius</a:t>
            </a:r>
            <a:r>
              <a:rPr lang="en-US" dirty="0" smtClean="0"/>
              <a:t> Red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64" y="1868424"/>
            <a:ext cx="3907536" cy="3121152"/>
          </a:xfrm>
          <a:prstGeom prst="rect">
            <a:avLst/>
          </a:prstGeom>
        </p:spPr>
      </p:pic>
      <p:sp>
        <p:nvSpPr>
          <p:cNvPr id="6" name="TextBox 4"/>
          <p:cNvSpPr txBox="1"/>
          <p:nvPr/>
        </p:nvSpPr>
        <p:spPr>
          <a:xfrm>
            <a:off x="1409730" y="1499092"/>
            <a:ext cx="1618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Aorta – </a:t>
            </a:r>
            <a:r>
              <a:rPr lang="en-US" dirty="0" smtClean="0"/>
              <a:t>Control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868424"/>
            <a:ext cx="3907536" cy="3121152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5765697" y="1474245"/>
            <a:ext cx="2006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Aorta - </a:t>
            </a:r>
            <a:r>
              <a:rPr lang="en-US" dirty="0" err="1" smtClean="0"/>
              <a:t>smPPARgOE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14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Dept. of Veterans Affairs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Kleinhenz</dc:creator>
  <cp:lastModifiedBy>Jennifer Kleinhenz</cp:lastModifiedBy>
  <cp:revision>1</cp:revision>
  <dcterms:created xsi:type="dcterms:W3CDTF">2015-06-10T16:34:32Z</dcterms:created>
  <dcterms:modified xsi:type="dcterms:W3CDTF">2015-06-10T16:36:20Z</dcterms:modified>
</cp:coreProperties>
</file>