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0" r:id="rId3"/>
    <p:sldId id="261" r:id="rId4"/>
    <p:sldId id="262" r:id="rId5"/>
  </p:sldIdLst>
  <p:sldSz cx="7169150" cy="5376863" type="B5ISO"/>
  <p:notesSz cx="6858000" cy="9144000"/>
  <p:defaultTextStyle>
    <a:defPPr>
      <a:defRPr lang="en-US"/>
    </a:defPPr>
    <a:lvl1pPr marL="0" algn="l" defTabSz="196379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98189" algn="l" defTabSz="196379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196379" algn="l" defTabSz="196379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294568" algn="l" defTabSz="196379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392757" algn="l" defTabSz="196379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490946" algn="l" defTabSz="196379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589135" algn="l" defTabSz="196379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687325" algn="l" defTabSz="196379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785514" algn="l" defTabSz="196379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48" autoAdjust="0"/>
    <p:restoredTop sz="96348" autoAdjust="0"/>
  </p:normalViewPr>
  <p:slideViewPr>
    <p:cSldViewPr>
      <p:cViewPr>
        <p:scale>
          <a:sx n="124" d="100"/>
          <a:sy n="124" d="100"/>
        </p:scale>
        <p:origin x="-2532" y="-426"/>
      </p:cViewPr>
      <p:guideLst>
        <p:guide orient="horz" pos="740"/>
        <p:guide pos="35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7" y="1670317"/>
            <a:ext cx="6093778" cy="11525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373" y="3046890"/>
            <a:ext cx="5018405" cy="13740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8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96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94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92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90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89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87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8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79706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31694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97634" y="1608080"/>
            <a:ext cx="1613059" cy="342550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459" y="1608080"/>
            <a:ext cx="4719690" cy="342550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0916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7" y="1670313"/>
            <a:ext cx="6093778" cy="11525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373" y="3046890"/>
            <a:ext cx="5018405" cy="13740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8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96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94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92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90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89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87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8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944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837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15" y="3455133"/>
            <a:ext cx="6093778" cy="1067905"/>
          </a:xfrm>
        </p:spPr>
        <p:txBody>
          <a:bodyPr anchor="t"/>
          <a:lstStyle>
            <a:lvl1pPr algn="l">
              <a:defRPr sz="8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315" y="2278946"/>
            <a:ext cx="6093778" cy="1176188"/>
          </a:xfrm>
        </p:spPr>
        <p:txBody>
          <a:bodyPr anchor="b"/>
          <a:lstStyle>
            <a:lvl1pPr marL="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1pPr>
            <a:lvl2pPr marL="98189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196379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294568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392757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490946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589135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687325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785514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85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458" y="9367193"/>
            <a:ext cx="3166374" cy="2649598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319" y="9367193"/>
            <a:ext cx="3166374" cy="2649598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518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8" y="215323"/>
            <a:ext cx="6452235" cy="89614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459" y="1203572"/>
            <a:ext cx="3167620" cy="501591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8189" indent="0">
              <a:buNone/>
              <a:defRPr sz="400" b="1"/>
            </a:lvl2pPr>
            <a:lvl3pPr marL="196379" indent="0">
              <a:buNone/>
              <a:defRPr sz="400" b="1"/>
            </a:lvl3pPr>
            <a:lvl4pPr marL="294568" indent="0">
              <a:buNone/>
              <a:defRPr sz="400" b="1"/>
            </a:lvl4pPr>
            <a:lvl5pPr marL="392757" indent="0">
              <a:buNone/>
              <a:defRPr sz="400" b="1"/>
            </a:lvl5pPr>
            <a:lvl6pPr marL="490946" indent="0">
              <a:buNone/>
              <a:defRPr sz="400" b="1"/>
            </a:lvl6pPr>
            <a:lvl7pPr marL="589135" indent="0">
              <a:buNone/>
              <a:defRPr sz="400" b="1"/>
            </a:lvl7pPr>
            <a:lvl8pPr marL="687325" indent="0">
              <a:buNone/>
              <a:defRPr sz="400" b="1"/>
            </a:lvl8pPr>
            <a:lvl9pPr marL="785514" indent="0">
              <a:buNone/>
              <a:defRPr sz="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459" y="1705163"/>
            <a:ext cx="3167620" cy="3097920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832" y="1203572"/>
            <a:ext cx="3168864" cy="501591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8189" indent="0">
              <a:buNone/>
              <a:defRPr sz="400" b="1"/>
            </a:lvl2pPr>
            <a:lvl3pPr marL="196379" indent="0">
              <a:buNone/>
              <a:defRPr sz="400" b="1"/>
            </a:lvl3pPr>
            <a:lvl4pPr marL="294568" indent="0">
              <a:buNone/>
              <a:defRPr sz="400" b="1"/>
            </a:lvl4pPr>
            <a:lvl5pPr marL="392757" indent="0">
              <a:buNone/>
              <a:defRPr sz="400" b="1"/>
            </a:lvl5pPr>
            <a:lvl6pPr marL="490946" indent="0">
              <a:buNone/>
              <a:defRPr sz="400" b="1"/>
            </a:lvl6pPr>
            <a:lvl7pPr marL="589135" indent="0">
              <a:buNone/>
              <a:defRPr sz="400" b="1"/>
            </a:lvl7pPr>
            <a:lvl8pPr marL="687325" indent="0">
              <a:buNone/>
              <a:defRPr sz="400" b="1"/>
            </a:lvl8pPr>
            <a:lvl9pPr marL="785514" indent="0">
              <a:buNone/>
              <a:defRPr sz="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1832" y="1705163"/>
            <a:ext cx="3168864" cy="3097920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766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4989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60" y="214079"/>
            <a:ext cx="2358600" cy="911080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2940" y="214079"/>
            <a:ext cx="4007753" cy="4589004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60" y="1125159"/>
            <a:ext cx="2358600" cy="3677924"/>
          </a:xfrm>
        </p:spPr>
        <p:txBody>
          <a:bodyPr/>
          <a:lstStyle>
            <a:lvl1pPr marL="0" indent="0">
              <a:buNone/>
              <a:defRPr sz="300"/>
            </a:lvl1pPr>
            <a:lvl2pPr marL="98189" indent="0">
              <a:buNone/>
              <a:defRPr sz="200"/>
            </a:lvl2pPr>
            <a:lvl3pPr marL="196379" indent="0">
              <a:buNone/>
              <a:defRPr sz="200"/>
            </a:lvl3pPr>
            <a:lvl4pPr marL="294568" indent="0">
              <a:buNone/>
              <a:defRPr sz="200"/>
            </a:lvl4pPr>
            <a:lvl5pPr marL="392757" indent="0">
              <a:buNone/>
              <a:defRPr sz="200"/>
            </a:lvl5pPr>
            <a:lvl6pPr marL="490946" indent="0">
              <a:buNone/>
              <a:defRPr sz="200"/>
            </a:lvl6pPr>
            <a:lvl7pPr marL="589135" indent="0">
              <a:buNone/>
              <a:defRPr sz="200"/>
            </a:lvl7pPr>
            <a:lvl8pPr marL="687325" indent="0">
              <a:buNone/>
              <a:defRPr sz="200"/>
            </a:lvl8pPr>
            <a:lvl9pPr marL="785514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806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409688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204" y="3763805"/>
            <a:ext cx="4301490" cy="444338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5204" y="480433"/>
            <a:ext cx="4301490" cy="3226118"/>
          </a:xfrm>
        </p:spPr>
        <p:txBody>
          <a:bodyPr/>
          <a:lstStyle>
            <a:lvl1pPr marL="0" indent="0">
              <a:buNone/>
              <a:defRPr sz="700"/>
            </a:lvl1pPr>
            <a:lvl2pPr marL="98189" indent="0">
              <a:buNone/>
              <a:defRPr sz="600"/>
            </a:lvl2pPr>
            <a:lvl3pPr marL="196379" indent="0">
              <a:buNone/>
              <a:defRPr sz="500"/>
            </a:lvl3pPr>
            <a:lvl4pPr marL="294568" indent="0">
              <a:buNone/>
              <a:defRPr sz="400"/>
            </a:lvl4pPr>
            <a:lvl5pPr marL="392757" indent="0">
              <a:buNone/>
              <a:defRPr sz="400"/>
            </a:lvl5pPr>
            <a:lvl6pPr marL="490946" indent="0">
              <a:buNone/>
              <a:defRPr sz="400"/>
            </a:lvl6pPr>
            <a:lvl7pPr marL="589135" indent="0">
              <a:buNone/>
              <a:defRPr sz="400"/>
            </a:lvl7pPr>
            <a:lvl8pPr marL="687325" indent="0">
              <a:buNone/>
              <a:defRPr sz="400"/>
            </a:lvl8pPr>
            <a:lvl9pPr marL="785514" indent="0">
              <a:buNone/>
              <a:defRPr sz="4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05204" y="4208143"/>
            <a:ext cx="4301490" cy="631034"/>
          </a:xfrm>
        </p:spPr>
        <p:txBody>
          <a:bodyPr/>
          <a:lstStyle>
            <a:lvl1pPr marL="0" indent="0">
              <a:buNone/>
              <a:defRPr sz="300"/>
            </a:lvl1pPr>
            <a:lvl2pPr marL="98189" indent="0">
              <a:buNone/>
              <a:defRPr sz="200"/>
            </a:lvl2pPr>
            <a:lvl3pPr marL="196379" indent="0">
              <a:buNone/>
              <a:defRPr sz="200"/>
            </a:lvl3pPr>
            <a:lvl4pPr marL="294568" indent="0">
              <a:buNone/>
              <a:defRPr sz="200"/>
            </a:lvl4pPr>
            <a:lvl5pPr marL="392757" indent="0">
              <a:buNone/>
              <a:defRPr sz="200"/>
            </a:lvl5pPr>
            <a:lvl6pPr marL="490946" indent="0">
              <a:buNone/>
              <a:defRPr sz="200"/>
            </a:lvl6pPr>
            <a:lvl7pPr marL="589135" indent="0">
              <a:buNone/>
              <a:defRPr sz="200"/>
            </a:lvl7pPr>
            <a:lvl8pPr marL="687325" indent="0">
              <a:buNone/>
              <a:defRPr sz="200"/>
            </a:lvl8pPr>
            <a:lvl9pPr marL="785514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62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494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97634" y="1608080"/>
            <a:ext cx="1613059" cy="342550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459" y="1608080"/>
            <a:ext cx="4719690" cy="342550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08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15" y="3455137"/>
            <a:ext cx="6093778" cy="1067905"/>
          </a:xfrm>
        </p:spPr>
        <p:txBody>
          <a:bodyPr anchor="t"/>
          <a:lstStyle>
            <a:lvl1pPr algn="l">
              <a:defRPr sz="8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315" y="2278946"/>
            <a:ext cx="6093778" cy="1176188"/>
          </a:xfrm>
        </p:spPr>
        <p:txBody>
          <a:bodyPr anchor="b"/>
          <a:lstStyle>
            <a:lvl1pPr marL="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1pPr>
            <a:lvl2pPr marL="98189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196379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294568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392757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490946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589135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687325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785514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700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458" y="9367193"/>
            <a:ext cx="3166374" cy="2649598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319" y="9367193"/>
            <a:ext cx="3166374" cy="2649598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479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63" y="215323"/>
            <a:ext cx="6452235" cy="89614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459" y="1203572"/>
            <a:ext cx="3167620" cy="501591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8189" indent="0">
              <a:buNone/>
              <a:defRPr sz="400" b="1"/>
            </a:lvl2pPr>
            <a:lvl3pPr marL="196379" indent="0">
              <a:buNone/>
              <a:defRPr sz="400" b="1"/>
            </a:lvl3pPr>
            <a:lvl4pPr marL="294568" indent="0">
              <a:buNone/>
              <a:defRPr sz="400" b="1"/>
            </a:lvl4pPr>
            <a:lvl5pPr marL="392757" indent="0">
              <a:buNone/>
              <a:defRPr sz="400" b="1"/>
            </a:lvl5pPr>
            <a:lvl6pPr marL="490946" indent="0">
              <a:buNone/>
              <a:defRPr sz="400" b="1"/>
            </a:lvl6pPr>
            <a:lvl7pPr marL="589135" indent="0">
              <a:buNone/>
              <a:defRPr sz="400" b="1"/>
            </a:lvl7pPr>
            <a:lvl8pPr marL="687325" indent="0">
              <a:buNone/>
              <a:defRPr sz="400" b="1"/>
            </a:lvl8pPr>
            <a:lvl9pPr marL="785514" indent="0">
              <a:buNone/>
              <a:defRPr sz="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459" y="1705163"/>
            <a:ext cx="3167620" cy="3097920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832" y="1203572"/>
            <a:ext cx="3168864" cy="501591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8189" indent="0">
              <a:buNone/>
              <a:defRPr sz="400" b="1"/>
            </a:lvl2pPr>
            <a:lvl3pPr marL="196379" indent="0">
              <a:buNone/>
              <a:defRPr sz="400" b="1"/>
            </a:lvl3pPr>
            <a:lvl4pPr marL="294568" indent="0">
              <a:buNone/>
              <a:defRPr sz="400" b="1"/>
            </a:lvl4pPr>
            <a:lvl5pPr marL="392757" indent="0">
              <a:buNone/>
              <a:defRPr sz="400" b="1"/>
            </a:lvl5pPr>
            <a:lvl6pPr marL="490946" indent="0">
              <a:buNone/>
              <a:defRPr sz="400" b="1"/>
            </a:lvl6pPr>
            <a:lvl7pPr marL="589135" indent="0">
              <a:buNone/>
              <a:defRPr sz="400" b="1"/>
            </a:lvl7pPr>
            <a:lvl8pPr marL="687325" indent="0">
              <a:buNone/>
              <a:defRPr sz="400" b="1"/>
            </a:lvl8pPr>
            <a:lvl9pPr marL="785514" indent="0">
              <a:buNone/>
              <a:defRPr sz="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1832" y="1705163"/>
            <a:ext cx="3168864" cy="3097920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9180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088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316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60" y="214080"/>
            <a:ext cx="2358600" cy="911080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2946" y="214079"/>
            <a:ext cx="4007753" cy="4589004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60" y="1125159"/>
            <a:ext cx="2358600" cy="3677924"/>
          </a:xfrm>
        </p:spPr>
        <p:txBody>
          <a:bodyPr/>
          <a:lstStyle>
            <a:lvl1pPr marL="0" indent="0">
              <a:buNone/>
              <a:defRPr sz="300"/>
            </a:lvl1pPr>
            <a:lvl2pPr marL="98189" indent="0">
              <a:buNone/>
              <a:defRPr sz="200"/>
            </a:lvl2pPr>
            <a:lvl3pPr marL="196379" indent="0">
              <a:buNone/>
              <a:defRPr sz="200"/>
            </a:lvl3pPr>
            <a:lvl4pPr marL="294568" indent="0">
              <a:buNone/>
              <a:defRPr sz="200"/>
            </a:lvl4pPr>
            <a:lvl5pPr marL="392757" indent="0">
              <a:buNone/>
              <a:defRPr sz="200"/>
            </a:lvl5pPr>
            <a:lvl6pPr marL="490946" indent="0">
              <a:buNone/>
              <a:defRPr sz="200"/>
            </a:lvl6pPr>
            <a:lvl7pPr marL="589135" indent="0">
              <a:buNone/>
              <a:defRPr sz="200"/>
            </a:lvl7pPr>
            <a:lvl8pPr marL="687325" indent="0">
              <a:buNone/>
              <a:defRPr sz="200"/>
            </a:lvl8pPr>
            <a:lvl9pPr marL="785514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31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204" y="3763805"/>
            <a:ext cx="4301490" cy="444338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5204" y="480433"/>
            <a:ext cx="4301490" cy="3226118"/>
          </a:xfrm>
        </p:spPr>
        <p:txBody>
          <a:bodyPr/>
          <a:lstStyle>
            <a:lvl1pPr marL="0" indent="0">
              <a:buNone/>
              <a:defRPr sz="700"/>
            </a:lvl1pPr>
            <a:lvl2pPr marL="98189" indent="0">
              <a:buNone/>
              <a:defRPr sz="600"/>
            </a:lvl2pPr>
            <a:lvl3pPr marL="196379" indent="0">
              <a:buNone/>
              <a:defRPr sz="500"/>
            </a:lvl3pPr>
            <a:lvl4pPr marL="294568" indent="0">
              <a:buNone/>
              <a:defRPr sz="400"/>
            </a:lvl4pPr>
            <a:lvl5pPr marL="392757" indent="0">
              <a:buNone/>
              <a:defRPr sz="400"/>
            </a:lvl5pPr>
            <a:lvl6pPr marL="490946" indent="0">
              <a:buNone/>
              <a:defRPr sz="400"/>
            </a:lvl6pPr>
            <a:lvl7pPr marL="589135" indent="0">
              <a:buNone/>
              <a:defRPr sz="400"/>
            </a:lvl7pPr>
            <a:lvl8pPr marL="687325" indent="0">
              <a:buNone/>
              <a:defRPr sz="400"/>
            </a:lvl8pPr>
            <a:lvl9pPr marL="785514" indent="0">
              <a:buNone/>
              <a:defRPr sz="4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05204" y="4208144"/>
            <a:ext cx="4301490" cy="631034"/>
          </a:xfrm>
        </p:spPr>
        <p:txBody>
          <a:bodyPr/>
          <a:lstStyle>
            <a:lvl1pPr marL="0" indent="0">
              <a:buNone/>
              <a:defRPr sz="300"/>
            </a:lvl1pPr>
            <a:lvl2pPr marL="98189" indent="0">
              <a:buNone/>
              <a:defRPr sz="200"/>
            </a:lvl2pPr>
            <a:lvl3pPr marL="196379" indent="0">
              <a:buNone/>
              <a:defRPr sz="200"/>
            </a:lvl3pPr>
            <a:lvl4pPr marL="294568" indent="0">
              <a:buNone/>
              <a:defRPr sz="200"/>
            </a:lvl4pPr>
            <a:lvl5pPr marL="392757" indent="0">
              <a:buNone/>
              <a:defRPr sz="200"/>
            </a:lvl5pPr>
            <a:lvl6pPr marL="490946" indent="0">
              <a:buNone/>
              <a:defRPr sz="200"/>
            </a:lvl6pPr>
            <a:lvl7pPr marL="589135" indent="0">
              <a:buNone/>
              <a:defRPr sz="200"/>
            </a:lvl7pPr>
            <a:lvl8pPr marL="687325" indent="0">
              <a:buNone/>
              <a:defRPr sz="200"/>
            </a:lvl8pPr>
            <a:lvl9pPr marL="785514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186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463" y="215323"/>
            <a:ext cx="6452235" cy="896144"/>
          </a:xfrm>
          <a:prstGeom prst="rect">
            <a:avLst/>
          </a:prstGeom>
        </p:spPr>
        <p:txBody>
          <a:bodyPr vert="horz" lIns="19638" tIns="9819" rIns="19638" bIns="981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463" y="1254603"/>
            <a:ext cx="6452235" cy="3548481"/>
          </a:xfrm>
          <a:prstGeom prst="rect">
            <a:avLst/>
          </a:prstGeom>
        </p:spPr>
        <p:txBody>
          <a:bodyPr vert="horz" lIns="19638" tIns="9819" rIns="19638" bIns="981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8463" y="4983557"/>
            <a:ext cx="1672801" cy="286268"/>
          </a:xfrm>
          <a:prstGeom prst="rect">
            <a:avLst/>
          </a:prstGeom>
        </p:spPr>
        <p:txBody>
          <a:bodyPr vert="horz" lIns="19638" tIns="9819" rIns="19638" bIns="9819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D8A59-D20D-4503-8C46-F5F3E5A90BD1}" type="datetimeFigureOut">
              <a:rPr lang="en-ZA" smtClean="0"/>
              <a:pPr/>
              <a:t>2015/08/17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463" y="4983557"/>
            <a:ext cx="2270230" cy="286268"/>
          </a:xfrm>
          <a:prstGeom prst="rect">
            <a:avLst/>
          </a:prstGeom>
        </p:spPr>
        <p:txBody>
          <a:bodyPr vert="horz" lIns="19638" tIns="9819" rIns="19638" bIns="9819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37898" y="4983557"/>
            <a:ext cx="1672801" cy="286268"/>
          </a:xfrm>
          <a:prstGeom prst="rect">
            <a:avLst/>
          </a:prstGeom>
        </p:spPr>
        <p:txBody>
          <a:bodyPr vert="horz" lIns="19638" tIns="9819" rIns="19638" bIns="9819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3AE2-E50B-4716-B213-3646467EA3F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3302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96379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642" indent="-73642" algn="l" defTabSz="196379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59558" indent="-61368" algn="l" defTabSz="196379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45473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43662" indent="-49094" algn="l" defTabSz="196379" rtl="0" eaLnBrk="1" latinLnBrk="0" hangingPunct="1">
        <a:spcBef>
          <a:spcPct val="20000"/>
        </a:spcBef>
        <a:buFont typeface="Arial" pitchFamily="34" charset="0"/>
        <a:buChar char="–"/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41852" indent="-49094" algn="l" defTabSz="196379" rtl="0" eaLnBrk="1" latinLnBrk="0" hangingPunct="1">
        <a:spcBef>
          <a:spcPct val="20000"/>
        </a:spcBef>
        <a:buFont typeface="Arial" pitchFamily="34" charset="0"/>
        <a:buChar char="»"/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41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38230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36419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34608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98189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6379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94568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392757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490946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589135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687325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85514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458" y="215323"/>
            <a:ext cx="6452235" cy="896144"/>
          </a:xfrm>
          <a:prstGeom prst="rect">
            <a:avLst/>
          </a:prstGeom>
        </p:spPr>
        <p:txBody>
          <a:bodyPr vert="horz" lIns="19638" tIns="9819" rIns="19638" bIns="981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458" y="1254602"/>
            <a:ext cx="6452235" cy="3548481"/>
          </a:xfrm>
          <a:prstGeom prst="rect">
            <a:avLst/>
          </a:prstGeom>
        </p:spPr>
        <p:txBody>
          <a:bodyPr vert="horz" lIns="19638" tIns="9819" rIns="19638" bIns="981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8458" y="4983557"/>
            <a:ext cx="1672801" cy="286268"/>
          </a:xfrm>
          <a:prstGeom prst="rect">
            <a:avLst/>
          </a:prstGeom>
        </p:spPr>
        <p:txBody>
          <a:bodyPr vert="horz" lIns="19638" tIns="9819" rIns="19638" bIns="9819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D8A59-D20D-4503-8C46-F5F3E5A90BD1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2015/08/17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462" y="4983557"/>
            <a:ext cx="2270230" cy="286268"/>
          </a:xfrm>
          <a:prstGeom prst="rect">
            <a:avLst/>
          </a:prstGeom>
        </p:spPr>
        <p:txBody>
          <a:bodyPr vert="horz" lIns="19638" tIns="9819" rIns="19638" bIns="9819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37892" y="4983557"/>
            <a:ext cx="1672801" cy="286268"/>
          </a:xfrm>
          <a:prstGeom prst="rect">
            <a:avLst/>
          </a:prstGeom>
        </p:spPr>
        <p:txBody>
          <a:bodyPr vert="horz" lIns="19638" tIns="9819" rIns="19638" bIns="9819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3AE2-E50B-4716-B213-3646467EA3F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00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96379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642" indent="-73642" algn="l" defTabSz="196379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59558" indent="-61368" algn="l" defTabSz="196379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45473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43662" indent="-49094" algn="l" defTabSz="196379" rtl="0" eaLnBrk="1" latinLnBrk="0" hangingPunct="1">
        <a:spcBef>
          <a:spcPct val="20000"/>
        </a:spcBef>
        <a:buFont typeface="Arial" pitchFamily="34" charset="0"/>
        <a:buChar char="–"/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41852" indent="-49094" algn="l" defTabSz="196379" rtl="0" eaLnBrk="1" latinLnBrk="0" hangingPunct="1">
        <a:spcBef>
          <a:spcPct val="20000"/>
        </a:spcBef>
        <a:buFont typeface="Arial" pitchFamily="34" charset="0"/>
        <a:buChar char="»"/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41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38230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36419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34608" indent="-49094" algn="l" defTabSz="1963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98189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6379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94568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392757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490946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589135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687325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85514" algn="l" defTabSz="1963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12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png"/><Relationship Id="rId11" Type="http://schemas.openxmlformats.org/officeDocument/2006/relationships/image" Target="../media/image11.png"/><Relationship Id="rId5" Type="http://schemas.openxmlformats.org/officeDocument/2006/relationships/image" Target="../media/image12.png"/><Relationship Id="rId10" Type="http://schemas.openxmlformats.org/officeDocument/2006/relationships/image" Target="../media/image5.png"/><Relationship Id="rId4" Type="http://schemas.openxmlformats.org/officeDocument/2006/relationships/image" Target="../media/image18.png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4781"/>
          <p:cNvGrpSpPr>
            <a:grpSpLocks/>
          </p:cNvGrpSpPr>
          <p:nvPr/>
        </p:nvGrpSpPr>
        <p:grpSpPr bwMode="auto">
          <a:xfrm>
            <a:off x="320213" y="744215"/>
            <a:ext cx="6624735" cy="2196239"/>
            <a:chOff x="365640" y="655380"/>
            <a:chExt cx="8664779" cy="4058527"/>
          </a:xfrm>
        </p:grpSpPr>
        <p:grpSp>
          <p:nvGrpSpPr>
            <p:cNvPr id="58" name="Group 4782"/>
            <p:cNvGrpSpPr>
              <a:grpSpLocks/>
            </p:cNvGrpSpPr>
            <p:nvPr/>
          </p:nvGrpSpPr>
          <p:grpSpPr bwMode="auto">
            <a:xfrm>
              <a:off x="395536" y="675989"/>
              <a:ext cx="1886355" cy="2104939"/>
              <a:chOff x="3603774" y="1933674"/>
              <a:chExt cx="1886355" cy="2104939"/>
            </a:xfrm>
          </p:grpSpPr>
          <p:pic>
            <p:nvPicPr>
              <p:cNvPr id="112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602" b="65987"/>
              <a:stretch>
                <a:fillRect/>
              </a:stretch>
            </p:blipFill>
            <p:spPr bwMode="auto">
              <a:xfrm>
                <a:off x="3605766" y="3529412"/>
                <a:ext cx="1884363" cy="509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3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806"/>
              <a:stretch>
                <a:fillRect/>
              </a:stretch>
            </p:blipFill>
            <p:spPr bwMode="auto">
              <a:xfrm>
                <a:off x="3603774" y="1933674"/>
                <a:ext cx="1884363" cy="1598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9" name="Group 4783"/>
            <p:cNvGrpSpPr>
              <a:grpSpLocks/>
            </p:cNvGrpSpPr>
            <p:nvPr/>
          </p:nvGrpSpPr>
          <p:grpSpPr bwMode="auto">
            <a:xfrm>
              <a:off x="3491880" y="814543"/>
              <a:ext cx="1821810" cy="1966385"/>
              <a:chOff x="2564556" y="40657379"/>
              <a:chExt cx="1399382" cy="1291637"/>
            </a:xfrm>
          </p:grpSpPr>
          <p:sp>
            <p:nvSpPr>
              <p:cNvPr id="67" name="Line 1359"/>
              <p:cNvSpPr>
                <a:spLocks noChangeShapeType="1"/>
              </p:cNvSpPr>
              <p:nvPr/>
            </p:nvSpPr>
            <p:spPr bwMode="auto">
              <a:xfrm>
                <a:off x="2564556" y="41812500"/>
                <a:ext cx="79510" cy="0"/>
              </a:xfrm>
              <a:prstGeom prst="line">
                <a:avLst/>
              </a:prstGeom>
              <a:noFill/>
              <a:ln w="9525">
                <a:solidFill>
                  <a:srgbClr val="25252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68" name="Line 1360"/>
              <p:cNvSpPr>
                <a:spLocks noChangeShapeType="1"/>
              </p:cNvSpPr>
              <p:nvPr/>
            </p:nvSpPr>
            <p:spPr bwMode="auto">
              <a:xfrm flipV="1">
                <a:off x="2644066" y="41686487"/>
                <a:ext cx="0" cy="126013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69" name="Line 1361"/>
              <p:cNvSpPr>
                <a:spLocks noChangeShapeType="1"/>
              </p:cNvSpPr>
              <p:nvPr/>
            </p:nvSpPr>
            <p:spPr bwMode="auto">
              <a:xfrm>
                <a:off x="2644066" y="41686487"/>
                <a:ext cx="31804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0" name="Line 1362"/>
              <p:cNvSpPr>
                <a:spLocks noChangeShapeType="1"/>
              </p:cNvSpPr>
              <p:nvPr/>
            </p:nvSpPr>
            <p:spPr bwMode="auto">
              <a:xfrm flipV="1">
                <a:off x="2675870" y="41528970"/>
                <a:ext cx="0" cy="157517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1" name="Line 1363"/>
              <p:cNvSpPr>
                <a:spLocks noChangeShapeType="1"/>
              </p:cNvSpPr>
              <p:nvPr/>
            </p:nvSpPr>
            <p:spPr bwMode="auto">
              <a:xfrm>
                <a:off x="2675870" y="41528970"/>
                <a:ext cx="95412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2" name="Line 1364"/>
              <p:cNvSpPr>
                <a:spLocks noChangeShapeType="1"/>
              </p:cNvSpPr>
              <p:nvPr/>
            </p:nvSpPr>
            <p:spPr bwMode="auto">
              <a:xfrm flipV="1">
                <a:off x="2771283" y="41350451"/>
                <a:ext cx="0" cy="178519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3" name="Line 1365"/>
              <p:cNvSpPr>
                <a:spLocks noChangeShapeType="1"/>
              </p:cNvSpPr>
              <p:nvPr/>
            </p:nvSpPr>
            <p:spPr bwMode="auto">
              <a:xfrm>
                <a:off x="2771283" y="41350451"/>
                <a:ext cx="31804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4" name="Line 1366"/>
              <p:cNvSpPr>
                <a:spLocks noChangeShapeType="1"/>
              </p:cNvSpPr>
              <p:nvPr/>
            </p:nvSpPr>
            <p:spPr bwMode="auto">
              <a:xfrm flipV="1">
                <a:off x="2803087" y="41108926"/>
                <a:ext cx="0" cy="241526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5" name="Line 1367"/>
              <p:cNvSpPr>
                <a:spLocks noChangeShapeType="1"/>
              </p:cNvSpPr>
              <p:nvPr/>
            </p:nvSpPr>
            <p:spPr bwMode="auto">
              <a:xfrm>
                <a:off x="2803087" y="41108926"/>
                <a:ext cx="206727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6" name="Line 1368"/>
              <p:cNvSpPr>
                <a:spLocks noChangeShapeType="1"/>
              </p:cNvSpPr>
              <p:nvPr/>
            </p:nvSpPr>
            <p:spPr bwMode="auto">
              <a:xfrm>
                <a:off x="3009814" y="41108926"/>
                <a:ext cx="0" cy="262528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7" name="Line 1369"/>
              <p:cNvSpPr>
                <a:spLocks noChangeShapeType="1"/>
              </p:cNvSpPr>
              <p:nvPr/>
            </p:nvSpPr>
            <p:spPr bwMode="auto">
              <a:xfrm>
                <a:off x="3009814" y="41371453"/>
                <a:ext cx="79510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8" name="Line 1370"/>
              <p:cNvSpPr>
                <a:spLocks noChangeShapeType="1"/>
              </p:cNvSpPr>
              <p:nvPr/>
            </p:nvSpPr>
            <p:spPr bwMode="auto">
              <a:xfrm flipV="1">
                <a:off x="3089324" y="41276943"/>
                <a:ext cx="0" cy="94510"/>
              </a:xfrm>
              <a:prstGeom prst="line">
                <a:avLst/>
              </a:prstGeom>
              <a:noFill/>
              <a:ln w="9525">
                <a:solidFill>
                  <a:srgbClr val="30303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79" name="Line 1371"/>
              <p:cNvSpPr>
                <a:spLocks noChangeShapeType="1"/>
              </p:cNvSpPr>
              <p:nvPr/>
            </p:nvSpPr>
            <p:spPr bwMode="auto">
              <a:xfrm>
                <a:off x="3089324" y="41276943"/>
                <a:ext cx="270335" cy="0"/>
              </a:xfrm>
              <a:prstGeom prst="line">
                <a:avLst/>
              </a:prstGeom>
              <a:noFill/>
              <a:ln w="9525">
                <a:solidFill>
                  <a:srgbClr val="30303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0" name="Line 1372"/>
              <p:cNvSpPr>
                <a:spLocks noChangeShapeType="1"/>
              </p:cNvSpPr>
              <p:nvPr/>
            </p:nvSpPr>
            <p:spPr bwMode="auto">
              <a:xfrm flipV="1">
                <a:off x="3359659" y="41182433"/>
                <a:ext cx="0" cy="94510"/>
              </a:xfrm>
              <a:prstGeom prst="line">
                <a:avLst/>
              </a:prstGeom>
              <a:noFill/>
              <a:ln w="9525">
                <a:solidFill>
                  <a:srgbClr val="39393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1" name="Line 1373"/>
              <p:cNvSpPr>
                <a:spLocks noChangeShapeType="1"/>
              </p:cNvSpPr>
              <p:nvPr/>
            </p:nvSpPr>
            <p:spPr bwMode="auto">
              <a:xfrm>
                <a:off x="3359659" y="41182433"/>
                <a:ext cx="111314" cy="0"/>
              </a:xfrm>
              <a:prstGeom prst="line">
                <a:avLst/>
              </a:prstGeom>
              <a:noFill/>
              <a:ln w="9525">
                <a:solidFill>
                  <a:srgbClr val="39393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2" name="Line 1374"/>
              <p:cNvSpPr>
                <a:spLocks noChangeShapeType="1"/>
              </p:cNvSpPr>
              <p:nvPr/>
            </p:nvSpPr>
            <p:spPr bwMode="auto">
              <a:xfrm flipV="1">
                <a:off x="3470974" y="41129927"/>
                <a:ext cx="0" cy="52506"/>
              </a:xfrm>
              <a:prstGeom prst="line">
                <a:avLst/>
              </a:prstGeom>
              <a:noFill/>
              <a:ln w="9525">
                <a:solidFill>
                  <a:srgbClr val="4C4C4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3" name="Line 1375"/>
              <p:cNvSpPr>
                <a:spLocks noChangeShapeType="1"/>
              </p:cNvSpPr>
              <p:nvPr/>
            </p:nvSpPr>
            <p:spPr bwMode="auto">
              <a:xfrm>
                <a:off x="3470974" y="41129927"/>
                <a:ext cx="492964" cy="0"/>
              </a:xfrm>
              <a:prstGeom prst="line">
                <a:avLst/>
              </a:prstGeom>
              <a:noFill/>
              <a:ln w="9525">
                <a:solidFill>
                  <a:srgbClr val="4C4C4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4" name="Line 1376"/>
              <p:cNvSpPr>
                <a:spLocks noChangeShapeType="1"/>
              </p:cNvSpPr>
              <p:nvPr/>
            </p:nvSpPr>
            <p:spPr bwMode="auto">
              <a:xfrm>
                <a:off x="3359659" y="41276943"/>
                <a:ext cx="0" cy="84009"/>
              </a:xfrm>
              <a:prstGeom prst="line">
                <a:avLst/>
              </a:prstGeom>
              <a:noFill/>
              <a:ln w="9525">
                <a:solidFill>
                  <a:srgbClr val="3E3E3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5" name="Line 1377"/>
              <p:cNvSpPr>
                <a:spLocks noChangeShapeType="1"/>
              </p:cNvSpPr>
              <p:nvPr/>
            </p:nvSpPr>
            <p:spPr bwMode="auto">
              <a:xfrm>
                <a:off x="3359659" y="41360952"/>
                <a:ext cx="540670" cy="0"/>
              </a:xfrm>
              <a:prstGeom prst="line">
                <a:avLst/>
              </a:prstGeom>
              <a:noFill/>
              <a:ln w="9525">
                <a:solidFill>
                  <a:srgbClr val="3E3E3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6" name="Line 1378"/>
              <p:cNvSpPr>
                <a:spLocks noChangeShapeType="1"/>
              </p:cNvSpPr>
              <p:nvPr/>
            </p:nvSpPr>
            <p:spPr bwMode="auto">
              <a:xfrm>
                <a:off x="3470974" y="41182433"/>
                <a:ext cx="0" cy="63007"/>
              </a:xfrm>
              <a:prstGeom prst="line">
                <a:avLst/>
              </a:prstGeom>
              <a:noFill/>
              <a:ln w="9525">
                <a:solidFill>
                  <a:srgbClr val="39393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7" name="Line 1379"/>
              <p:cNvSpPr>
                <a:spLocks noChangeShapeType="1"/>
              </p:cNvSpPr>
              <p:nvPr/>
            </p:nvSpPr>
            <p:spPr bwMode="auto">
              <a:xfrm>
                <a:off x="3470974" y="41245439"/>
                <a:ext cx="492964" cy="0"/>
              </a:xfrm>
              <a:prstGeom prst="line">
                <a:avLst/>
              </a:prstGeom>
              <a:noFill/>
              <a:ln w="9525">
                <a:solidFill>
                  <a:srgbClr val="39393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8" name="Line 2512"/>
              <p:cNvSpPr>
                <a:spLocks noChangeShapeType="1"/>
              </p:cNvSpPr>
              <p:nvPr/>
            </p:nvSpPr>
            <p:spPr bwMode="auto">
              <a:xfrm flipV="1">
                <a:off x="3009814" y="40835898"/>
                <a:ext cx="0" cy="273029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89" name="Line 2513"/>
              <p:cNvSpPr>
                <a:spLocks noChangeShapeType="1"/>
              </p:cNvSpPr>
              <p:nvPr/>
            </p:nvSpPr>
            <p:spPr bwMode="auto">
              <a:xfrm>
                <a:off x="3009814" y="40835898"/>
                <a:ext cx="31804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0" name="Line 2514"/>
              <p:cNvSpPr>
                <a:spLocks noChangeShapeType="1"/>
              </p:cNvSpPr>
              <p:nvPr/>
            </p:nvSpPr>
            <p:spPr bwMode="auto">
              <a:xfrm flipV="1">
                <a:off x="3041618" y="40709885"/>
                <a:ext cx="0" cy="126013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1" name="Line 2515"/>
              <p:cNvSpPr>
                <a:spLocks noChangeShapeType="1"/>
              </p:cNvSpPr>
              <p:nvPr/>
            </p:nvSpPr>
            <p:spPr bwMode="auto">
              <a:xfrm>
                <a:off x="3041618" y="40709885"/>
                <a:ext cx="63608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2" name="Line 2516"/>
              <p:cNvSpPr>
                <a:spLocks noChangeShapeType="1"/>
              </p:cNvSpPr>
              <p:nvPr/>
            </p:nvSpPr>
            <p:spPr bwMode="auto">
              <a:xfrm>
                <a:off x="3105226" y="40709885"/>
                <a:ext cx="0" cy="63007"/>
              </a:xfrm>
              <a:prstGeom prst="line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3" name="Line 2517"/>
              <p:cNvSpPr>
                <a:spLocks noChangeShapeType="1"/>
              </p:cNvSpPr>
              <p:nvPr/>
            </p:nvSpPr>
            <p:spPr bwMode="auto">
              <a:xfrm>
                <a:off x="3105226" y="40772891"/>
                <a:ext cx="76329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4" name="Line 2639"/>
              <p:cNvSpPr>
                <a:spLocks noChangeShapeType="1"/>
              </p:cNvSpPr>
              <p:nvPr/>
            </p:nvSpPr>
            <p:spPr bwMode="auto">
              <a:xfrm>
                <a:off x="3089324" y="41371454"/>
                <a:ext cx="0" cy="105011"/>
              </a:xfrm>
              <a:prstGeom prst="line">
                <a:avLst/>
              </a:prstGeom>
              <a:noFill/>
              <a:ln w="9525">
                <a:solidFill>
                  <a:srgbClr val="30303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5" name="Line 2640"/>
              <p:cNvSpPr>
                <a:spLocks noChangeShapeType="1"/>
              </p:cNvSpPr>
              <p:nvPr/>
            </p:nvSpPr>
            <p:spPr bwMode="auto">
              <a:xfrm>
                <a:off x="3089324" y="41476465"/>
                <a:ext cx="54067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6" name="Line 2641"/>
              <p:cNvSpPr>
                <a:spLocks noChangeShapeType="1"/>
              </p:cNvSpPr>
              <p:nvPr/>
            </p:nvSpPr>
            <p:spPr bwMode="auto">
              <a:xfrm>
                <a:off x="2644066" y="41812501"/>
                <a:ext cx="0" cy="136515"/>
              </a:xfrm>
              <a:prstGeom prst="line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7" name="Line 2642"/>
              <p:cNvSpPr>
                <a:spLocks noChangeShapeType="1"/>
              </p:cNvSpPr>
              <p:nvPr/>
            </p:nvSpPr>
            <p:spPr bwMode="auto">
              <a:xfrm>
                <a:off x="2644066" y="41949016"/>
                <a:ext cx="87461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8" name="Line 2643"/>
              <p:cNvSpPr>
                <a:spLocks noChangeShapeType="1"/>
              </p:cNvSpPr>
              <p:nvPr/>
            </p:nvSpPr>
            <p:spPr bwMode="auto">
              <a:xfrm>
                <a:off x="2675870" y="41686487"/>
                <a:ext cx="0" cy="147016"/>
              </a:xfrm>
              <a:prstGeom prst="line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99" name="Line 2644"/>
              <p:cNvSpPr>
                <a:spLocks noChangeShapeType="1"/>
              </p:cNvSpPr>
              <p:nvPr/>
            </p:nvSpPr>
            <p:spPr bwMode="auto">
              <a:xfrm>
                <a:off x="2675870" y="41833503"/>
                <a:ext cx="747397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0" name="Line 2649"/>
              <p:cNvSpPr>
                <a:spLocks noChangeShapeType="1"/>
              </p:cNvSpPr>
              <p:nvPr/>
            </p:nvSpPr>
            <p:spPr bwMode="auto">
              <a:xfrm>
                <a:off x="2803087" y="41350452"/>
                <a:ext cx="0" cy="241526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1" name="Line 2650"/>
              <p:cNvSpPr>
                <a:spLocks noChangeShapeType="1"/>
              </p:cNvSpPr>
              <p:nvPr/>
            </p:nvSpPr>
            <p:spPr bwMode="auto">
              <a:xfrm>
                <a:off x="2803087" y="41591977"/>
                <a:ext cx="69969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2" name="Line 2651"/>
              <p:cNvSpPr>
                <a:spLocks noChangeShapeType="1"/>
              </p:cNvSpPr>
              <p:nvPr/>
            </p:nvSpPr>
            <p:spPr bwMode="auto">
              <a:xfrm>
                <a:off x="3041618" y="40835898"/>
                <a:ext cx="0" cy="115512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3" name="Line 2652"/>
              <p:cNvSpPr>
                <a:spLocks noChangeShapeType="1"/>
              </p:cNvSpPr>
              <p:nvPr/>
            </p:nvSpPr>
            <p:spPr bwMode="auto">
              <a:xfrm>
                <a:off x="3041618" y="40951410"/>
                <a:ext cx="63608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4" name="Line 2653"/>
              <p:cNvSpPr>
                <a:spLocks noChangeShapeType="1"/>
              </p:cNvSpPr>
              <p:nvPr/>
            </p:nvSpPr>
            <p:spPr bwMode="auto">
              <a:xfrm flipV="1">
                <a:off x="3105226" y="40888403"/>
                <a:ext cx="0" cy="63007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5" name="Line 2654"/>
              <p:cNvSpPr>
                <a:spLocks noChangeShapeType="1"/>
              </p:cNvSpPr>
              <p:nvPr/>
            </p:nvSpPr>
            <p:spPr bwMode="auto">
              <a:xfrm>
                <a:off x="3105226" y="40888403"/>
                <a:ext cx="492964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6" name="Line 2655"/>
              <p:cNvSpPr>
                <a:spLocks noChangeShapeType="1"/>
              </p:cNvSpPr>
              <p:nvPr/>
            </p:nvSpPr>
            <p:spPr bwMode="auto">
              <a:xfrm>
                <a:off x="2771283" y="41528971"/>
                <a:ext cx="0" cy="18902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7" name="Line 2656"/>
              <p:cNvSpPr>
                <a:spLocks noChangeShapeType="1"/>
              </p:cNvSpPr>
              <p:nvPr/>
            </p:nvSpPr>
            <p:spPr bwMode="auto">
              <a:xfrm>
                <a:off x="2771283" y="41717991"/>
                <a:ext cx="636083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8" name="Line 2657"/>
              <p:cNvSpPr>
                <a:spLocks noChangeShapeType="1"/>
              </p:cNvSpPr>
              <p:nvPr/>
            </p:nvSpPr>
            <p:spPr bwMode="auto">
              <a:xfrm>
                <a:off x="3105226" y="40951410"/>
                <a:ext cx="0" cy="52506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09" name="Line 2658"/>
              <p:cNvSpPr>
                <a:spLocks noChangeShapeType="1"/>
              </p:cNvSpPr>
              <p:nvPr/>
            </p:nvSpPr>
            <p:spPr bwMode="auto">
              <a:xfrm>
                <a:off x="3105226" y="41003916"/>
                <a:ext cx="49296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10" name="Line 2659"/>
              <p:cNvSpPr>
                <a:spLocks noChangeShapeType="1"/>
              </p:cNvSpPr>
              <p:nvPr/>
            </p:nvSpPr>
            <p:spPr bwMode="auto">
              <a:xfrm flipV="1">
                <a:off x="3105226" y="40657379"/>
                <a:ext cx="0" cy="52506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111" name="Line 2660"/>
              <p:cNvSpPr>
                <a:spLocks noChangeShapeType="1"/>
              </p:cNvSpPr>
              <p:nvPr/>
            </p:nvSpPr>
            <p:spPr bwMode="auto">
              <a:xfrm>
                <a:off x="3105226" y="40657379"/>
                <a:ext cx="477062" cy="0"/>
              </a:xfrm>
              <a:prstGeom prst="line">
                <a:avLst/>
              </a:prstGeom>
              <a:noFill/>
              <a:ln w="9525">
                <a:solidFill>
                  <a:srgbClr val="26262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ZA"/>
              </a:p>
            </p:txBody>
          </p:sp>
        </p:grpSp>
        <p:sp>
          <p:nvSpPr>
            <p:cNvPr id="60" name="Arc 130"/>
            <p:cNvSpPr>
              <a:spLocks noChangeAspect="1"/>
            </p:cNvSpPr>
            <p:nvPr/>
          </p:nvSpPr>
          <p:spPr bwMode="auto">
            <a:xfrm rot="21209061">
              <a:off x="5502637" y="798811"/>
              <a:ext cx="1414385" cy="1257012"/>
            </a:xfrm>
            <a:custGeom>
              <a:avLst/>
              <a:gdLst>
                <a:gd name="T0" fmla="*/ 0 w 19349"/>
                <a:gd name="T1" fmla="*/ 118570 h 21600"/>
                <a:gd name="T2" fmla="*/ 2409260 w 19349"/>
                <a:gd name="T3" fmla="*/ 535342 h 21600"/>
                <a:gd name="T4" fmla="*/ 797417 w 19349"/>
                <a:gd name="T5" fmla="*/ 2683462 h 21600"/>
                <a:gd name="T6" fmla="*/ 0 60000 65536"/>
                <a:gd name="T7" fmla="*/ 0 60000 65536"/>
                <a:gd name="T8" fmla="*/ 0 60000 65536"/>
                <a:gd name="T9" fmla="*/ 0 w 19349"/>
                <a:gd name="T10" fmla="*/ 0 h 21600"/>
                <a:gd name="T11" fmla="*/ 19349 w 1934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349" h="21600" fill="none" extrusionOk="0">
                  <a:moveTo>
                    <a:pt x="0" y="967"/>
                  </a:moveTo>
                  <a:cubicBezTo>
                    <a:pt x="2070" y="326"/>
                    <a:pt x="4224" y="-1"/>
                    <a:pt x="6392" y="0"/>
                  </a:cubicBezTo>
                  <a:cubicBezTo>
                    <a:pt x="11064" y="0"/>
                    <a:pt x="15610" y="1515"/>
                    <a:pt x="19349" y="4317"/>
                  </a:cubicBezTo>
                </a:path>
                <a:path w="19349" h="21600" stroke="0" extrusionOk="0">
                  <a:moveTo>
                    <a:pt x="0" y="967"/>
                  </a:moveTo>
                  <a:cubicBezTo>
                    <a:pt x="2070" y="326"/>
                    <a:pt x="4224" y="-1"/>
                    <a:pt x="6392" y="0"/>
                  </a:cubicBezTo>
                  <a:cubicBezTo>
                    <a:pt x="11064" y="0"/>
                    <a:pt x="15610" y="1515"/>
                    <a:pt x="19349" y="4317"/>
                  </a:cubicBezTo>
                  <a:lnTo>
                    <a:pt x="6392" y="21600"/>
                  </a:lnTo>
                  <a:lnTo>
                    <a:pt x="0" y="96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blurRad="63500" dist="38100" dir="2700000" algn="tl" rotWithShape="0">
                <a:srgbClr val="000000">
                  <a:alpha val="39998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en-ZA">
                <a:latin typeface="Arial" pitchFamily="34" charset="0"/>
              </a:endParaRPr>
            </a:p>
          </p:txBody>
        </p:sp>
        <p:sp>
          <p:nvSpPr>
            <p:cNvPr id="61" name="Arc 130"/>
            <p:cNvSpPr>
              <a:spLocks noChangeAspect="1"/>
            </p:cNvSpPr>
            <p:nvPr/>
          </p:nvSpPr>
          <p:spPr bwMode="auto">
            <a:xfrm rot="21209061">
              <a:off x="2473088" y="655380"/>
              <a:ext cx="1411410" cy="1257012"/>
            </a:xfrm>
            <a:custGeom>
              <a:avLst/>
              <a:gdLst>
                <a:gd name="T0" fmla="*/ 0 w 19349"/>
                <a:gd name="T1" fmla="*/ 118570 h 21600"/>
                <a:gd name="T2" fmla="*/ 2409260 w 19349"/>
                <a:gd name="T3" fmla="*/ 535342 h 21600"/>
                <a:gd name="T4" fmla="*/ 797417 w 19349"/>
                <a:gd name="T5" fmla="*/ 2683462 h 21600"/>
                <a:gd name="T6" fmla="*/ 0 60000 65536"/>
                <a:gd name="T7" fmla="*/ 0 60000 65536"/>
                <a:gd name="T8" fmla="*/ 0 60000 65536"/>
                <a:gd name="T9" fmla="*/ 0 w 19349"/>
                <a:gd name="T10" fmla="*/ 0 h 21600"/>
                <a:gd name="T11" fmla="*/ 19349 w 1934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349" h="21600" fill="none" extrusionOk="0">
                  <a:moveTo>
                    <a:pt x="0" y="967"/>
                  </a:moveTo>
                  <a:cubicBezTo>
                    <a:pt x="2070" y="326"/>
                    <a:pt x="4224" y="-1"/>
                    <a:pt x="6392" y="0"/>
                  </a:cubicBezTo>
                  <a:cubicBezTo>
                    <a:pt x="11064" y="0"/>
                    <a:pt x="15610" y="1515"/>
                    <a:pt x="19349" y="4317"/>
                  </a:cubicBezTo>
                </a:path>
                <a:path w="19349" h="21600" stroke="0" extrusionOk="0">
                  <a:moveTo>
                    <a:pt x="0" y="967"/>
                  </a:moveTo>
                  <a:cubicBezTo>
                    <a:pt x="2070" y="326"/>
                    <a:pt x="4224" y="-1"/>
                    <a:pt x="6392" y="0"/>
                  </a:cubicBezTo>
                  <a:cubicBezTo>
                    <a:pt x="11064" y="0"/>
                    <a:pt x="15610" y="1515"/>
                    <a:pt x="19349" y="4317"/>
                  </a:cubicBezTo>
                  <a:lnTo>
                    <a:pt x="6392" y="21600"/>
                  </a:lnTo>
                  <a:lnTo>
                    <a:pt x="0" y="96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blurRad="63500" dist="38100" dir="2700000" algn="tl" rotWithShape="0">
                <a:srgbClr val="000000">
                  <a:alpha val="39998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en-ZA">
                <a:latin typeface="Arial" pitchFamily="34" charset="0"/>
              </a:endParaRPr>
            </a:p>
          </p:txBody>
        </p:sp>
        <p:pic>
          <p:nvPicPr>
            <p:cNvPr id="6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432"/>
            <a:stretch>
              <a:fillRect/>
            </a:stretch>
          </p:blipFill>
          <p:spPr bwMode="auto">
            <a:xfrm>
              <a:off x="7092280" y="988866"/>
              <a:ext cx="1884363" cy="1300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Box 4787"/>
            <p:cNvSpPr txBox="1">
              <a:spLocks noChangeArrowheads="1"/>
            </p:cNvSpPr>
            <p:nvPr/>
          </p:nvSpPr>
          <p:spPr bwMode="auto">
            <a:xfrm>
              <a:off x="3347864" y="2924944"/>
              <a:ext cx="2304256" cy="1080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173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151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29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0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ZA" altLang="en-US" sz="800" dirty="0">
                  <a:latin typeface="Arial" charset="0"/>
                  <a:cs typeface="Arial" charset="0"/>
                </a:rPr>
                <a:t>ML tree and selecting one sequence from each most basal lineages from the root of this cluster</a:t>
              </a:r>
            </a:p>
          </p:txBody>
        </p:sp>
        <p:sp>
          <p:nvSpPr>
            <p:cNvPr id="64" name="TextBox 4788"/>
            <p:cNvSpPr txBox="1">
              <a:spLocks noChangeArrowheads="1"/>
            </p:cNvSpPr>
            <p:nvPr/>
          </p:nvSpPr>
          <p:spPr bwMode="auto">
            <a:xfrm>
              <a:off x="7092281" y="2357050"/>
              <a:ext cx="1938138" cy="853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173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151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29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0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ZA" altLang="en-US" sz="800" dirty="0">
                  <a:latin typeface="Arial" charset="0"/>
                  <a:cs typeface="Arial" charset="0"/>
                </a:rPr>
                <a:t>Lineages representing the overall diversity of the cluster</a:t>
              </a:r>
            </a:p>
          </p:txBody>
        </p:sp>
        <p:sp>
          <p:nvSpPr>
            <p:cNvPr id="65" name="TextBox 4789"/>
            <p:cNvSpPr txBox="1">
              <a:spLocks noChangeArrowheads="1"/>
            </p:cNvSpPr>
            <p:nvPr/>
          </p:nvSpPr>
          <p:spPr bwMode="auto">
            <a:xfrm>
              <a:off x="365640" y="2780929"/>
              <a:ext cx="1991154" cy="639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173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151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29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0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ZA" altLang="en-US" sz="800" dirty="0">
                  <a:latin typeface="Arial" charset="0"/>
                  <a:cs typeface="Arial" charset="0"/>
                </a:rPr>
                <a:t>Sequence lineages from a specific cluster</a:t>
              </a:r>
            </a:p>
          </p:txBody>
        </p:sp>
        <p:sp>
          <p:nvSpPr>
            <p:cNvPr id="66" name="TextBox 4790"/>
            <p:cNvSpPr txBox="1">
              <a:spLocks noChangeArrowheads="1"/>
            </p:cNvSpPr>
            <p:nvPr/>
          </p:nvSpPr>
          <p:spPr bwMode="auto">
            <a:xfrm>
              <a:off x="1259631" y="4074058"/>
              <a:ext cx="6552730" cy="63984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173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151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29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0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0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ZA" altLang="en-US" sz="800" b="1" dirty="0">
                  <a:latin typeface="Arial" charset="0"/>
                </a:rPr>
                <a:t>The representative sequences were specifically selected to include the broadest diversity of sequences previously identified as belonging to known HIV-1 group M subtypes and CRFs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-15825" y="744215"/>
            <a:ext cx="512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 smtClean="0"/>
              <a:t>A</a:t>
            </a:r>
            <a:endParaRPr lang="en-ZA" sz="14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-15825" y="3460774"/>
            <a:ext cx="512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 smtClean="0"/>
              <a:t>B</a:t>
            </a:r>
            <a:endParaRPr lang="en-ZA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64504" y="24135"/>
            <a:ext cx="1748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93167" y="4073315"/>
            <a:ext cx="1145252" cy="325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900" b="1" dirty="0" smtClean="0"/>
              <a:t>Subtype X</a:t>
            </a:r>
            <a:endParaRPr lang="en-ZA" sz="9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1081390" y="3395811"/>
            <a:ext cx="2115546" cy="1830588"/>
            <a:chOff x="1081390" y="3395811"/>
            <a:chExt cx="2115546" cy="1830588"/>
          </a:xfrm>
        </p:grpSpPr>
        <p:sp>
          <p:nvSpPr>
            <p:cNvPr id="37156" name="Rectangle 50"/>
            <p:cNvSpPr>
              <a:spLocks noChangeArrowheads="1"/>
            </p:cNvSpPr>
            <p:nvPr/>
          </p:nvSpPr>
          <p:spPr bwMode="auto">
            <a:xfrm>
              <a:off x="2678626" y="3881451"/>
              <a:ext cx="5730" cy="2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00">
                  <a:solidFill>
                    <a:srgbClr val="006400"/>
                  </a:solidFill>
                </a:rPr>
                <a:t>1</a:t>
              </a:r>
              <a:endParaRPr lang="en-US" altLang="en-US" sz="100"/>
            </a:p>
          </p:txBody>
        </p:sp>
        <p:sp>
          <p:nvSpPr>
            <p:cNvPr id="37281" name="Rectangle 175"/>
            <p:cNvSpPr>
              <a:spLocks noChangeArrowheads="1"/>
            </p:cNvSpPr>
            <p:nvPr/>
          </p:nvSpPr>
          <p:spPr bwMode="auto">
            <a:xfrm>
              <a:off x="1869779" y="4007747"/>
              <a:ext cx="5730" cy="2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00">
                  <a:solidFill>
                    <a:srgbClr val="006400"/>
                  </a:solidFill>
                </a:rPr>
                <a:t>1</a:t>
              </a:r>
              <a:endParaRPr lang="en-US" altLang="en-US" sz="100"/>
            </a:p>
          </p:txBody>
        </p:sp>
        <p:sp>
          <p:nvSpPr>
            <p:cNvPr id="36087" name="Line 1387"/>
            <p:cNvSpPr>
              <a:spLocks noChangeShapeType="1"/>
            </p:cNvSpPr>
            <p:nvPr/>
          </p:nvSpPr>
          <p:spPr bwMode="auto">
            <a:xfrm>
              <a:off x="1195744" y="4737441"/>
              <a:ext cx="53923" cy="0"/>
            </a:xfrm>
            <a:prstGeom prst="line">
              <a:avLst/>
            </a:prstGeom>
            <a:noFill/>
            <a:ln w="9525">
              <a:solidFill>
                <a:srgbClr val="67676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88" name="Line 1388"/>
            <p:cNvSpPr>
              <a:spLocks noChangeShapeType="1"/>
            </p:cNvSpPr>
            <p:nvPr/>
          </p:nvSpPr>
          <p:spPr bwMode="auto">
            <a:xfrm flipV="1">
              <a:off x="1249667" y="4358561"/>
              <a:ext cx="0" cy="378880"/>
            </a:xfrm>
            <a:prstGeom prst="line">
              <a:avLst/>
            </a:prstGeom>
            <a:noFill/>
            <a:ln w="9525">
              <a:solidFill>
                <a:srgbClr val="67676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89" name="Line 1389"/>
            <p:cNvSpPr>
              <a:spLocks noChangeShapeType="1"/>
            </p:cNvSpPr>
            <p:nvPr/>
          </p:nvSpPr>
          <p:spPr bwMode="auto">
            <a:xfrm>
              <a:off x="1249663" y="4358561"/>
              <a:ext cx="107846" cy="0"/>
            </a:xfrm>
            <a:prstGeom prst="line">
              <a:avLst/>
            </a:prstGeom>
            <a:noFill/>
            <a:ln w="9525">
              <a:solidFill>
                <a:srgbClr val="67676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90" name="Line 1390"/>
            <p:cNvSpPr>
              <a:spLocks noChangeShapeType="1"/>
            </p:cNvSpPr>
            <p:nvPr/>
          </p:nvSpPr>
          <p:spPr bwMode="auto">
            <a:xfrm>
              <a:off x="1357511" y="4358561"/>
              <a:ext cx="0" cy="463077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93" name="Line 1393"/>
            <p:cNvSpPr>
              <a:spLocks noChangeShapeType="1"/>
            </p:cNvSpPr>
            <p:nvPr/>
          </p:nvSpPr>
          <p:spPr bwMode="auto">
            <a:xfrm>
              <a:off x="1355483" y="4815963"/>
              <a:ext cx="1132385" cy="0"/>
            </a:xfrm>
            <a:prstGeom prst="line">
              <a:avLst/>
            </a:prstGeom>
            <a:noFill/>
            <a:ln w="9525">
              <a:solidFill>
                <a:srgbClr val="78787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94" name="Line 1394"/>
            <p:cNvSpPr>
              <a:spLocks noChangeShapeType="1"/>
            </p:cNvSpPr>
            <p:nvPr/>
          </p:nvSpPr>
          <p:spPr bwMode="auto">
            <a:xfrm flipV="1">
              <a:off x="1357511" y="3909517"/>
              <a:ext cx="0" cy="449044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95" name="Line 1395"/>
            <p:cNvSpPr>
              <a:spLocks noChangeShapeType="1"/>
            </p:cNvSpPr>
            <p:nvPr/>
          </p:nvSpPr>
          <p:spPr bwMode="auto">
            <a:xfrm>
              <a:off x="1357511" y="3909517"/>
              <a:ext cx="53923" cy="0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96" name="Line 1396"/>
            <p:cNvSpPr>
              <a:spLocks noChangeShapeType="1"/>
            </p:cNvSpPr>
            <p:nvPr/>
          </p:nvSpPr>
          <p:spPr bwMode="auto">
            <a:xfrm>
              <a:off x="1411434" y="3909517"/>
              <a:ext cx="0" cy="308716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97" name="Line 1397"/>
            <p:cNvSpPr>
              <a:spLocks noChangeShapeType="1"/>
            </p:cNvSpPr>
            <p:nvPr/>
          </p:nvSpPr>
          <p:spPr bwMode="auto">
            <a:xfrm>
              <a:off x="1411436" y="4218232"/>
              <a:ext cx="80884" cy="0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98" name="Line 1398"/>
            <p:cNvSpPr>
              <a:spLocks noChangeShapeType="1"/>
            </p:cNvSpPr>
            <p:nvPr/>
          </p:nvSpPr>
          <p:spPr bwMode="auto">
            <a:xfrm>
              <a:off x="1492318" y="4218240"/>
              <a:ext cx="0" cy="168387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099" name="Line 1399"/>
            <p:cNvSpPr>
              <a:spLocks noChangeShapeType="1"/>
            </p:cNvSpPr>
            <p:nvPr/>
          </p:nvSpPr>
          <p:spPr bwMode="auto">
            <a:xfrm>
              <a:off x="1492318" y="4386627"/>
              <a:ext cx="107846" cy="0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0" name="Line 1400"/>
            <p:cNvSpPr>
              <a:spLocks noChangeShapeType="1"/>
            </p:cNvSpPr>
            <p:nvPr/>
          </p:nvSpPr>
          <p:spPr bwMode="auto">
            <a:xfrm flipV="1">
              <a:off x="1600164" y="4316461"/>
              <a:ext cx="0" cy="70164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1" name="Line 1401"/>
            <p:cNvSpPr>
              <a:spLocks noChangeShapeType="1"/>
            </p:cNvSpPr>
            <p:nvPr/>
          </p:nvSpPr>
          <p:spPr bwMode="auto">
            <a:xfrm>
              <a:off x="1600168" y="4316461"/>
              <a:ext cx="781884" cy="0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2" name="Line 1402"/>
            <p:cNvSpPr>
              <a:spLocks noChangeShapeType="1"/>
            </p:cNvSpPr>
            <p:nvPr/>
          </p:nvSpPr>
          <p:spPr bwMode="auto">
            <a:xfrm flipV="1">
              <a:off x="1492318" y="4035813"/>
              <a:ext cx="0" cy="182427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3" name="Line 1403"/>
            <p:cNvSpPr>
              <a:spLocks noChangeShapeType="1"/>
            </p:cNvSpPr>
            <p:nvPr/>
          </p:nvSpPr>
          <p:spPr bwMode="auto">
            <a:xfrm>
              <a:off x="1492320" y="4035813"/>
              <a:ext cx="350501" cy="0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4" name="Line 1404"/>
            <p:cNvSpPr>
              <a:spLocks noChangeShapeType="1"/>
            </p:cNvSpPr>
            <p:nvPr/>
          </p:nvSpPr>
          <p:spPr bwMode="auto">
            <a:xfrm>
              <a:off x="1842819" y="4035813"/>
              <a:ext cx="0" cy="112263"/>
            </a:xfrm>
            <a:prstGeom prst="line">
              <a:avLst/>
            </a:prstGeom>
            <a:noFill/>
            <a:ln w="9525">
              <a:solidFill>
                <a:srgbClr val="8989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5" name="Line 1405"/>
            <p:cNvSpPr>
              <a:spLocks noChangeShapeType="1"/>
            </p:cNvSpPr>
            <p:nvPr/>
          </p:nvSpPr>
          <p:spPr bwMode="auto">
            <a:xfrm>
              <a:off x="1842819" y="4148077"/>
              <a:ext cx="539231" cy="0"/>
            </a:xfrm>
            <a:prstGeom prst="line">
              <a:avLst/>
            </a:prstGeom>
            <a:noFill/>
            <a:ln w="9525">
              <a:solidFill>
                <a:srgbClr val="8989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6" name="Line 1406"/>
            <p:cNvSpPr>
              <a:spLocks noChangeShapeType="1"/>
            </p:cNvSpPr>
            <p:nvPr/>
          </p:nvSpPr>
          <p:spPr bwMode="auto">
            <a:xfrm flipV="1">
              <a:off x="1411434" y="3600801"/>
              <a:ext cx="0" cy="308716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7" name="Line 1407"/>
            <p:cNvSpPr>
              <a:spLocks noChangeShapeType="1"/>
            </p:cNvSpPr>
            <p:nvPr/>
          </p:nvSpPr>
          <p:spPr bwMode="auto">
            <a:xfrm>
              <a:off x="1411436" y="3600801"/>
              <a:ext cx="188730" cy="0"/>
            </a:xfrm>
            <a:prstGeom prst="line">
              <a:avLst/>
            </a:prstGeom>
            <a:noFill/>
            <a:ln w="9525">
              <a:solidFill>
                <a:srgbClr val="68686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8" name="Line 1408"/>
            <p:cNvSpPr>
              <a:spLocks noChangeShapeType="1"/>
            </p:cNvSpPr>
            <p:nvPr/>
          </p:nvSpPr>
          <p:spPr bwMode="auto">
            <a:xfrm flipV="1">
              <a:off x="1600164" y="3530645"/>
              <a:ext cx="0" cy="70164"/>
            </a:xfrm>
            <a:prstGeom prst="line">
              <a:avLst/>
            </a:prstGeom>
            <a:noFill/>
            <a:ln w="9525">
              <a:solidFill>
                <a:srgbClr val="6C6C6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09" name="Line 1409"/>
            <p:cNvSpPr>
              <a:spLocks noChangeShapeType="1"/>
            </p:cNvSpPr>
            <p:nvPr/>
          </p:nvSpPr>
          <p:spPr bwMode="auto">
            <a:xfrm>
              <a:off x="1600168" y="3530638"/>
              <a:ext cx="1159343" cy="0"/>
            </a:xfrm>
            <a:prstGeom prst="line">
              <a:avLst/>
            </a:prstGeom>
            <a:noFill/>
            <a:ln w="9525">
              <a:solidFill>
                <a:srgbClr val="6C6C6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10" name="Line 1410"/>
            <p:cNvSpPr>
              <a:spLocks noChangeShapeType="1"/>
            </p:cNvSpPr>
            <p:nvPr/>
          </p:nvSpPr>
          <p:spPr bwMode="auto">
            <a:xfrm flipV="1">
              <a:off x="1842819" y="3923550"/>
              <a:ext cx="0" cy="112263"/>
            </a:xfrm>
            <a:prstGeom prst="line">
              <a:avLst/>
            </a:prstGeom>
            <a:noFill/>
            <a:ln w="9525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6111" name="Line 1411"/>
            <p:cNvSpPr>
              <a:spLocks noChangeShapeType="1"/>
            </p:cNvSpPr>
            <p:nvPr/>
          </p:nvSpPr>
          <p:spPr bwMode="auto">
            <a:xfrm>
              <a:off x="1842819" y="3923550"/>
              <a:ext cx="808846" cy="0"/>
            </a:xfrm>
            <a:prstGeom prst="line">
              <a:avLst/>
            </a:prstGeom>
            <a:noFill/>
            <a:ln w="9525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5712" name="Line 1413"/>
            <p:cNvSpPr>
              <a:spLocks noChangeShapeType="1"/>
            </p:cNvSpPr>
            <p:nvPr/>
          </p:nvSpPr>
          <p:spPr bwMode="auto">
            <a:xfrm flipV="1">
              <a:off x="2651665" y="3839354"/>
              <a:ext cx="0" cy="84197"/>
            </a:xfrm>
            <a:prstGeom prst="line">
              <a:avLst/>
            </a:prstGeom>
            <a:noFill/>
            <a:ln w="9525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5713" name="Line 1414"/>
            <p:cNvSpPr>
              <a:spLocks noChangeShapeType="1"/>
            </p:cNvSpPr>
            <p:nvPr/>
          </p:nvSpPr>
          <p:spPr bwMode="auto">
            <a:xfrm>
              <a:off x="2651665" y="3839354"/>
              <a:ext cx="188730" cy="0"/>
            </a:xfrm>
            <a:prstGeom prst="line">
              <a:avLst/>
            </a:prstGeom>
            <a:noFill/>
            <a:ln w="9525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5716" name="Line 1417"/>
            <p:cNvSpPr>
              <a:spLocks noChangeShapeType="1"/>
            </p:cNvSpPr>
            <p:nvPr/>
          </p:nvSpPr>
          <p:spPr bwMode="auto">
            <a:xfrm>
              <a:off x="2651665" y="3923550"/>
              <a:ext cx="0" cy="70164"/>
            </a:xfrm>
            <a:prstGeom prst="line">
              <a:avLst/>
            </a:prstGeom>
            <a:noFill/>
            <a:ln w="9525">
              <a:solidFill>
                <a:srgbClr val="8E8E8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5717" name="Line 1418"/>
            <p:cNvSpPr>
              <a:spLocks noChangeShapeType="1"/>
            </p:cNvSpPr>
            <p:nvPr/>
          </p:nvSpPr>
          <p:spPr bwMode="auto">
            <a:xfrm>
              <a:off x="2651665" y="3993714"/>
              <a:ext cx="242655" cy="0"/>
            </a:xfrm>
            <a:prstGeom prst="line">
              <a:avLst/>
            </a:prstGeom>
            <a:noFill/>
            <a:ln w="9525">
              <a:solidFill>
                <a:srgbClr val="8E8E8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5722" name="Line 1423"/>
            <p:cNvSpPr>
              <a:spLocks noChangeShapeType="1"/>
            </p:cNvSpPr>
            <p:nvPr/>
          </p:nvSpPr>
          <p:spPr bwMode="auto">
            <a:xfrm>
              <a:off x="1600164" y="3600801"/>
              <a:ext cx="0" cy="84197"/>
            </a:xfrm>
            <a:prstGeom prst="line">
              <a:avLst/>
            </a:prstGeom>
            <a:noFill/>
            <a:ln w="9525">
              <a:solidFill>
                <a:srgbClr val="88888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5723" name="Line 1424"/>
            <p:cNvSpPr>
              <a:spLocks noChangeShapeType="1"/>
            </p:cNvSpPr>
            <p:nvPr/>
          </p:nvSpPr>
          <p:spPr bwMode="auto">
            <a:xfrm>
              <a:off x="1600164" y="3684998"/>
              <a:ext cx="1051499" cy="0"/>
            </a:xfrm>
            <a:prstGeom prst="line">
              <a:avLst/>
            </a:prstGeom>
            <a:noFill/>
            <a:ln w="9525">
              <a:solidFill>
                <a:srgbClr val="88888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5726" name="Line 1427"/>
            <p:cNvSpPr>
              <a:spLocks noChangeShapeType="1"/>
            </p:cNvSpPr>
            <p:nvPr/>
          </p:nvSpPr>
          <p:spPr bwMode="auto">
            <a:xfrm>
              <a:off x="1600164" y="4386627"/>
              <a:ext cx="0" cy="84197"/>
            </a:xfrm>
            <a:prstGeom prst="line">
              <a:avLst/>
            </a:prstGeom>
            <a:noFill/>
            <a:ln w="9525">
              <a:solidFill>
                <a:srgbClr val="75757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5727" name="Line 1428"/>
            <p:cNvSpPr>
              <a:spLocks noChangeShapeType="1"/>
            </p:cNvSpPr>
            <p:nvPr/>
          </p:nvSpPr>
          <p:spPr bwMode="auto">
            <a:xfrm>
              <a:off x="1600164" y="4470824"/>
              <a:ext cx="970613" cy="0"/>
            </a:xfrm>
            <a:prstGeom prst="line">
              <a:avLst/>
            </a:prstGeom>
            <a:noFill/>
            <a:ln w="9525">
              <a:solidFill>
                <a:srgbClr val="75757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4844" name="Line 2550"/>
            <p:cNvSpPr>
              <a:spLocks noChangeShapeType="1"/>
            </p:cNvSpPr>
            <p:nvPr/>
          </p:nvSpPr>
          <p:spPr bwMode="auto">
            <a:xfrm>
              <a:off x="1249690" y="4737441"/>
              <a:ext cx="0" cy="364847"/>
            </a:xfrm>
            <a:prstGeom prst="line">
              <a:avLst/>
            </a:prstGeom>
            <a:noFill/>
            <a:ln w="9525">
              <a:solidFill>
                <a:srgbClr val="67676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4845" name="Line 2551"/>
            <p:cNvSpPr>
              <a:spLocks noChangeShapeType="1"/>
            </p:cNvSpPr>
            <p:nvPr/>
          </p:nvSpPr>
          <p:spPr bwMode="auto">
            <a:xfrm>
              <a:off x="1249667" y="5102287"/>
              <a:ext cx="1536805" cy="0"/>
            </a:xfrm>
            <a:prstGeom prst="line">
              <a:avLst/>
            </a:prstGeom>
            <a:noFill/>
            <a:ln w="9525">
              <a:solidFill>
                <a:srgbClr val="67676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26243" tIns="13122" rIns="26243" bIns="13122" numCol="1" anchor="t" anchorCtr="0" compatLnSpc="1">
              <a:prstTxWarp prst="textNoShape">
                <a:avLst/>
              </a:prstTxWarp>
            </a:bodyPr>
            <a:lstStyle/>
            <a:p>
              <a:endParaRPr lang="en-ZA" sz="100"/>
            </a:p>
          </p:txBody>
        </p:sp>
        <p:sp>
          <p:nvSpPr>
            <p:cNvPr id="3" name="Right Bracket 2"/>
            <p:cNvSpPr/>
            <p:nvPr/>
          </p:nvSpPr>
          <p:spPr>
            <a:xfrm>
              <a:off x="3023740" y="3518110"/>
              <a:ext cx="173196" cy="1318033"/>
            </a:xfrm>
            <a:prstGeom prst="rightBracke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84823" y="3395811"/>
              <a:ext cx="327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/>
                <a:t>a</a:t>
              </a:r>
              <a:endParaRPr lang="en-ZA" sz="1000" b="1" dirty="0"/>
            </a:p>
          </p:txBody>
        </p:sp>
        <p:sp>
          <p:nvSpPr>
            <p:cNvPr id="1222" name="TextBox 1221"/>
            <p:cNvSpPr txBox="1"/>
            <p:nvPr/>
          </p:nvSpPr>
          <p:spPr>
            <a:xfrm>
              <a:off x="2840881" y="3858505"/>
              <a:ext cx="327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dirty="0" smtClean="0"/>
                <a:t>d</a:t>
              </a:r>
              <a:endParaRPr lang="en-ZA" sz="1000" dirty="0"/>
            </a:p>
          </p:txBody>
        </p:sp>
        <p:sp>
          <p:nvSpPr>
            <p:cNvPr id="1223" name="TextBox 1222"/>
            <p:cNvSpPr txBox="1"/>
            <p:nvPr/>
          </p:nvSpPr>
          <p:spPr>
            <a:xfrm>
              <a:off x="2778280" y="3706886"/>
              <a:ext cx="327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dirty="0" smtClean="0"/>
                <a:t>c</a:t>
              </a:r>
              <a:endParaRPr lang="en-ZA" sz="1000" dirty="0"/>
            </a:p>
          </p:txBody>
        </p:sp>
        <p:sp>
          <p:nvSpPr>
            <p:cNvPr id="1224" name="TextBox 1223"/>
            <p:cNvSpPr txBox="1"/>
            <p:nvPr/>
          </p:nvSpPr>
          <p:spPr>
            <a:xfrm>
              <a:off x="2488296" y="4347713"/>
              <a:ext cx="327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/>
                <a:t>f</a:t>
              </a:r>
              <a:endParaRPr lang="en-ZA" sz="1000" b="1" dirty="0"/>
            </a:p>
          </p:txBody>
        </p:sp>
        <p:sp>
          <p:nvSpPr>
            <p:cNvPr id="1227" name="TextBox 1226"/>
            <p:cNvSpPr txBox="1"/>
            <p:nvPr/>
          </p:nvSpPr>
          <p:spPr>
            <a:xfrm>
              <a:off x="2493990" y="4689032"/>
              <a:ext cx="327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/>
                <a:t>g</a:t>
              </a:r>
              <a:endParaRPr lang="en-ZA" sz="1000" b="1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721754" y="4980178"/>
              <a:ext cx="327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/>
                <a:t>h</a:t>
              </a:r>
              <a:endParaRPr lang="en-ZA" sz="1000" b="1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1370447" y="3892312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4" name="Oval 123"/>
            <p:cNvSpPr/>
            <p:nvPr/>
          </p:nvSpPr>
          <p:spPr>
            <a:xfrm>
              <a:off x="1285586" y="4344629"/>
              <a:ext cx="36000" cy="360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5" name="Oval 124"/>
            <p:cNvSpPr/>
            <p:nvPr/>
          </p:nvSpPr>
          <p:spPr>
            <a:xfrm>
              <a:off x="1438397" y="4200232"/>
              <a:ext cx="36000" cy="360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6" name="Oval 125"/>
            <p:cNvSpPr/>
            <p:nvPr/>
          </p:nvSpPr>
          <p:spPr>
            <a:xfrm>
              <a:off x="1537204" y="3582809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cxnSp>
          <p:nvCxnSpPr>
            <p:cNvPr id="13" name="Straight Arrow Connector 12"/>
            <p:cNvCxnSpPr>
              <a:endCxn id="124" idx="0"/>
            </p:cNvCxnSpPr>
            <p:nvPr/>
          </p:nvCxnSpPr>
          <p:spPr>
            <a:xfrm>
              <a:off x="1081390" y="4186976"/>
              <a:ext cx="222196" cy="1576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2589573" y="3542970"/>
              <a:ext cx="327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dirty="0" smtClean="0"/>
                <a:t>b</a:t>
              </a:r>
              <a:endParaRPr lang="en-ZA" sz="1000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321797" y="4177329"/>
              <a:ext cx="327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dirty="0" smtClean="0"/>
                <a:t>e</a:t>
              </a:r>
              <a:endParaRPr lang="en-ZA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72161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744815" y="0"/>
            <a:ext cx="1516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  		Figure 2</a:t>
            </a: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4521" y="212688"/>
            <a:ext cx="6834493" cy="5140327"/>
            <a:chOff x="54521" y="212688"/>
            <a:chExt cx="6834493" cy="5140327"/>
          </a:xfrm>
        </p:grpSpPr>
        <p:sp>
          <p:nvSpPr>
            <p:cNvPr id="132" name="TextBox 131"/>
            <p:cNvSpPr txBox="1"/>
            <p:nvPr/>
          </p:nvSpPr>
          <p:spPr>
            <a:xfrm>
              <a:off x="2324826" y="224103"/>
              <a:ext cx="8335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AY371143</a:t>
              </a:r>
              <a:endParaRPr lang="en-ZA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38" name="Picture 14" descr="C:\Users\USER\Desktop\paper\Sequence Note paper\New analyses\Only 9 Ref\For figure 2\AY371145 plus CRF22_01A1.bmp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4" t="13562" r="11801" b="9709"/>
            <a:stretch/>
          </p:blipFill>
          <p:spPr bwMode="auto">
            <a:xfrm>
              <a:off x="66755" y="1499685"/>
              <a:ext cx="2322090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9" name="Picture 15" descr="C:\Users\USER\Desktop\paper\Sequence Note paper\New analyses\Only 9 Ref\For figure 2\AY371147.bmp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9" t="14354" r="11663" b="9121"/>
            <a:stretch/>
          </p:blipFill>
          <p:spPr bwMode="auto">
            <a:xfrm>
              <a:off x="67154" y="2803325"/>
              <a:ext cx="2326778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C:\Users\USER\Desktop\paper\Sequence Note paper\New analyses\Only 9 Ref\For figure 2\AY371160 plus CRF22_01A1.bmp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6" t="14354" r="11829" b="9673"/>
            <a:stretch/>
          </p:blipFill>
          <p:spPr bwMode="auto">
            <a:xfrm>
              <a:off x="66755" y="4093015"/>
              <a:ext cx="2348254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2" name="TextBox 151"/>
            <p:cNvSpPr txBox="1"/>
            <p:nvPr/>
          </p:nvSpPr>
          <p:spPr>
            <a:xfrm>
              <a:off x="2317125" y="1517615"/>
              <a:ext cx="8335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AY371145</a:t>
              </a:r>
              <a:endParaRPr lang="en-ZA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2316394" y="2803325"/>
              <a:ext cx="8335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AY371147</a:t>
              </a:r>
              <a:endParaRPr lang="en-ZA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2358749" y="4095625"/>
              <a:ext cx="8335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AY371160</a:t>
              </a:r>
              <a:endParaRPr lang="en-ZA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41" name="Picture 17" descr="C:\Users\USER\Desktop\paper\Sequence Note paper\New analyses\Only 9 Ref\For figure 2\AY371161 plus CRF09_cpx.bmp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2" t="12698" r="11662" b="9165"/>
            <a:stretch/>
          </p:blipFill>
          <p:spPr bwMode="auto">
            <a:xfrm>
              <a:off x="3110600" y="224103"/>
              <a:ext cx="2283208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6" name="TextBox 155"/>
            <p:cNvSpPr txBox="1"/>
            <p:nvPr/>
          </p:nvSpPr>
          <p:spPr>
            <a:xfrm>
              <a:off x="5331053" y="250998"/>
              <a:ext cx="8335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AY371161</a:t>
              </a:r>
              <a:endParaRPr lang="en-ZA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42" name="Picture 18" descr="C:\Users\USER\Desktop\paper\Sequence Note paper\New analyses\Only 9 Ref\For figure 2\AY371166 plus CRF18_cpx.bmp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4" t="13465" r="11401" b="8977"/>
            <a:stretch/>
          </p:blipFill>
          <p:spPr bwMode="auto">
            <a:xfrm>
              <a:off x="3113179" y="1508832"/>
              <a:ext cx="2313729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8" name="TextBox 157"/>
            <p:cNvSpPr txBox="1"/>
            <p:nvPr/>
          </p:nvSpPr>
          <p:spPr>
            <a:xfrm>
              <a:off x="5340018" y="1517797"/>
              <a:ext cx="8335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AY371166</a:t>
              </a:r>
              <a:endParaRPr lang="en-ZA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43" name="Picture 19" descr="C:\Users\USER\Desktop\paper\Sequence Note paper\New analyses\Only 9 Ref\For figure 2\AY371170.bmp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2" t="13418" r="11023" b="9110"/>
            <a:stretch/>
          </p:blipFill>
          <p:spPr bwMode="auto">
            <a:xfrm>
              <a:off x="3113179" y="2793273"/>
              <a:ext cx="2316305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0" name="TextBox 159"/>
            <p:cNvSpPr txBox="1"/>
            <p:nvPr/>
          </p:nvSpPr>
          <p:spPr>
            <a:xfrm>
              <a:off x="5340018" y="2809959"/>
              <a:ext cx="8335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AY371170</a:t>
              </a:r>
              <a:endParaRPr lang="en-ZA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44" name="Picture 20" descr="C:\Users\USER\Desktop\paper\Sequence Note paper\New analyses\Only 9 Ref\For figure 2\GU201497.bmp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1" t="12145" r="11196" b="9165"/>
            <a:stretch/>
          </p:blipFill>
          <p:spPr bwMode="auto">
            <a:xfrm>
              <a:off x="3097832" y="4093015"/>
              <a:ext cx="2295976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2" name="TextBox 161"/>
            <p:cNvSpPr txBox="1"/>
            <p:nvPr/>
          </p:nvSpPr>
          <p:spPr>
            <a:xfrm>
              <a:off x="5305104" y="4140450"/>
              <a:ext cx="8335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GU201497</a:t>
              </a:r>
              <a:endParaRPr lang="en-ZA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462691" y="1993155"/>
              <a:ext cx="426323" cy="2862042"/>
              <a:chOff x="6462691" y="1993155"/>
              <a:chExt cx="426323" cy="2862042"/>
            </a:xfrm>
          </p:grpSpPr>
          <p:pic>
            <p:nvPicPr>
              <p:cNvPr id="36" name="Picture 12" descr="C:\Users\USER\Desktop\paper\Sequence Note paper\New analyses\Only 9 Ref\For figure 2\GU201508.bmp"/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219" t="10436" r="4391" b="32107"/>
              <a:stretch/>
            </p:blipFill>
            <p:spPr bwMode="auto">
              <a:xfrm>
                <a:off x="6599658" y="2029151"/>
                <a:ext cx="236283" cy="1866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7" name="Picture 9" descr="C:\Users\USER\Desktop\paper\Sequence Note paper\New analyses\Only 9 Ref\For figure 2\KR017779 plus CRF22_01A1.bmp"/>
              <p:cNvPicPr>
                <a:picLocks noChangeAspect="1" noChangeArrowheads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031" t="66316" r="4804" b="28164"/>
              <a:stretch/>
            </p:blipFill>
            <p:spPr bwMode="auto">
              <a:xfrm>
                <a:off x="6579717" y="4284555"/>
                <a:ext cx="224156" cy="1792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2" descr="C:\Users\USER\Desktop\paper\Sequence Note paper\New analyses\Only 9 Ref\For figure 2\AY371161 plus CRF09_cpx.bmp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228" t="66713" r="3785" b="27247"/>
              <a:stretch/>
            </p:blipFill>
            <p:spPr bwMode="auto">
              <a:xfrm>
                <a:off x="6525006" y="3860409"/>
                <a:ext cx="322200" cy="1961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" name="Picture 3" descr="C:\Users\USER\Desktop\paper\Sequence Note paper\New analyses\Only 9 Ref\For figure 2\KR017778 plus CRF11_cpx.bmp"/>
              <p:cNvPicPr>
                <a:picLocks noChangeAspect="1" noChangeArrowheads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228" t="68145" r="4231" b="27453"/>
              <a:stretch/>
            </p:blipFill>
            <p:spPr bwMode="auto">
              <a:xfrm>
                <a:off x="6529918" y="4056596"/>
                <a:ext cx="298173" cy="1429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4" descr="C:\Users\USER\Desktop\paper\Sequence Note paper\New analyses\Only 9 Ref\For figure 2\AY371166 plus CRF18_cpx.bmp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971" t="66642" r="3118" b="28448"/>
              <a:stretch/>
            </p:blipFill>
            <p:spPr bwMode="auto">
              <a:xfrm>
                <a:off x="6516042" y="4150415"/>
                <a:ext cx="371936" cy="1594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5" descr="C:\Users\USER\Desktop\paper\Sequence Note paper\New analyses\Only 9 Ref\For figure 2\GU201507 and CRF36_cpx.bmp"/>
              <p:cNvPicPr>
                <a:picLocks noChangeAspect="1" noChangeArrowheads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887" t="66710" r="4592" b="27770"/>
              <a:stretch/>
            </p:blipFill>
            <p:spPr bwMode="auto">
              <a:xfrm>
                <a:off x="6570752" y="4427238"/>
                <a:ext cx="243303" cy="1792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" name="Rectangle 41"/>
              <p:cNvSpPr/>
              <p:nvPr/>
            </p:nvSpPr>
            <p:spPr>
              <a:xfrm rot="5400000">
                <a:off x="6403849" y="4181906"/>
                <a:ext cx="28803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6462691" y="1993155"/>
                <a:ext cx="28803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534988" y="4018741"/>
                <a:ext cx="28803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6590981" y="4598515"/>
                <a:ext cx="28803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46" name="Rectangle 45"/>
              <p:cNvSpPr/>
              <p:nvPr/>
            </p:nvSpPr>
            <p:spPr>
              <a:xfrm rot="5400000">
                <a:off x="6351089" y="4242398"/>
                <a:ext cx="1011772" cy="6407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564965" y="4724771"/>
                <a:ext cx="28803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48" name="Rectangle 47"/>
              <p:cNvSpPr/>
              <p:nvPr/>
            </p:nvSpPr>
            <p:spPr>
              <a:xfrm rot="5400000">
                <a:off x="6403849" y="3968056"/>
                <a:ext cx="28803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pic>
            <p:nvPicPr>
              <p:cNvPr id="63" name="Picture 3" descr="C:\Users\USER\Desktop\ICGEB\paper\Sequence Note paper\New analyses\Only 9 Ref\For figure 2\KR017771 plus CRF63_cpx.bmp"/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344" t="18810" r="4828" b="77114"/>
              <a:stretch/>
            </p:blipFill>
            <p:spPr bwMode="auto">
              <a:xfrm>
                <a:off x="6535516" y="4722799"/>
                <a:ext cx="259837" cy="1323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5" descr="C:\Users\USER\Desktop\ICGEB\paper\Sequence Note paper\New analyses\Only 9 Ref\For figure 2\KR017773 new.bmp"/>
              <p:cNvPicPr>
                <a:picLocks noChangeAspect="1" noChangeArrowheads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365" t="67614" r="4505" b="28237"/>
              <a:stretch/>
            </p:blipFill>
            <p:spPr bwMode="auto">
              <a:xfrm>
                <a:off x="6538000" y="4572985"/>
                <a:ext cx="276055" cy="13478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26" name="Picture 2" descr="C:\Users\USER\Desktop\ICGEB\paper\Sequence Note paper\New analyses\Only 9 Ref\For figure 2\AY371143 plus CRF63_02A1 new.bmp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7" t="12921" r="12162" b="9042"/>
            <a:stretch/>
          </p:blipFill>
          <p:spPr bwMode="auto">
            <a:xfrm>
              <a:off x="54521" y="212688"/>
              <a:ext cx="2334324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5526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Box 131"/>
          <p:cNvSpPr txBox="1"/>
          <p:nvPr/>
        </p:nvSpPr>
        <p:spPr>
          <a:xfrm>
            <a:off x="2424634" y="175554"/>
            <a:ext cx="8335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GU201503</a:t>
            </a:r>
            <a:endParaRPr lang="en-ZA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2440627" y="1525974"/>
            <a:ext cx="8335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GU201504</a:t>
            </a:r>
            <a:endParaRPr lang="en-ZA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2416202" y="2817531"/>
            <a:ext cx="8335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GU201506</a:t>
            </a:r>
            <a:endParaRPr lang="en-ZA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2431662" y="4136726"/>
            <a:ext cx="8335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GU201507</a:t>
            </a:r>
            <a:endParaRPr lang="en-ZA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654953" y="1480306"/>
            <a:ext cx="8335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GU201509</a:t>
            </a:r>
            <a:endParaRPr lang="en-ZA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654953" y="2835570"/>
            <a:ext cx="8335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GU201510</a:t>
            </a:r>
            <a:endParaRPr lang="en-ZA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USER\Desktop\paper\Sequence Note paper\New analyses\Only 9 Ref\For figure 2\GU201503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" t="12698" r="11196" b="10225"/>
          <a:stretch/>
        </p:blipFill>
        <p:spPr bwMode="auto">
          <a:xfrm>
            <a:off x="186061" y="141613"/>
            <a:ext cx="2327264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paper\Sequence Note paper\New analyses\Only 9 Ref\For figure 2\GU201504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" t="12587" r="12329" b="12071"/>
          <a:stretch/>
        </p:blipFill>
        <p:spPr bwMode="auto">
          <a:xfrm>
            <a:off x="154188" y="1501410"/>
            <a:ext cx="234022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paper\Sequence Note paper\New analyses\Only 9 Ref\For figure 2\GU201506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" t="13454" r="11196" b="8170"/>
          <a:stretch/>
        </p:blipFill>
        <p:spPr bwMode="auto">
          <a:xfrm>
            <a:off x="164097" y="2797451"/>
            <a:ext cx="2349228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paper\Sequence Note paper\New analyses\Only 9 Ref\For figure 2\GU201507 and CRF36_cpx.bmp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" t="13454" r="11196" b="10224"/>
          <a:stretch/>
        </p:blipFill>
        <p:spPr bwMode="auto">
          <a:xfrm>
            <a:off x="159827" y="4116863"/>
            <a:ext cx="235032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paper\Sequence Note paper\New analyses\Only 9 Ref\For figure 2\GU201509.bmp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" t="13454" r="11196" b="10224"/>
          <a:stretch/>
        </p:blipFill>
        <p:spPr bwMode="auto">
          <a:xfrm>
            <a:off x="3399193" y="1464295"/>
            <a:ext cx="235032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paper\Sequence Note paper\New analyses\Only 9 Ref\For figure 2\GU201510 plus CRF11_cpx.bmp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" t="13454" r="11529" b="10224"/>
          <a:stretch/>
        </p:blipFill>
        <p:spPr bwMode="auto">
          <a:xfrm>
            <a:off x="3381263" y="2824092"/>
            <a:ext cx="235032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5596353" y="0"/>
            <a:ext cx="1588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 Cont.</a:t>
            </a: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542628" y="1536303"/>
            <a:ext cx="426323" cy="2862042"/>
            <a:chOff x="6462691" y="1993155"/>
            <a:chExt cx="426323" cy="2862042"/>
          </a:xfrm>
        </p:grpSpPr>
        <p:pic>
          <p:nvPicPr>
            <p:cNvPr id="45" name="Picture 12" descr="C:\Users\USER\Desktop\paper\Sequence Note paper\New analyses\Only 9 Ref\For figure 2\GU201508.bmp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19" t="10436" r="4391" b="32107"/>
            <a:stretch/>
          </p:blipFill>
          <p:spPr bwMode="auto">
            <a:xfrm>
              <a:off x="6599658" y="2029151"/>
              <a:ext cx="236283" cy="186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9" descr="C:\Users\USER\Desktop\paper\Sequence Note paper\New analyses\Only 9 Ref\For figure 2\KR017779 plus CRF22_01A1.bmp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031" t="66316" r="4804" b="28164"/>
            <a:stretch/>
          </p:blipFill>
          <p:spPr bwMode="auto">
            <a:xfrm>
              <a:off x="6579717" y="4284555"/>
              <a:ext cx="224156" cy="179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2" descr="C:\Users\USER\Desktop\paper\Sequence Note paper\New analyses\Only 9 Ref\For figure 2\AY371161 plus CRF09_cpx.bmp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228" t="66713" r="3785" b="27247"/>
            <a:stretch/>
          </p:blipFill>
          <p:spPr bwMode="auto">
            <a:xfrm>
              <a:off x="6525006" y="3860409"/>
              <a:ext cx="322200" cy="196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3" descr="C:\Users\USER\Desktop\paper\Sequence Note paper\New analyses\Only 9 Ref\For figure 2\KR017778 plus CRF11_cpx.bmp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228" t="68145" r="4231" b="27453"/>
            <a:stretch/>
          </p:blipFill>
          <p:spPr bwMode="auto">
            <a:xfrm>
              <a:off x="6529918" y="4056596"/>
              <a:ext cx="298173" cy="142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" descr="C:\Users\USER\Desktop\paper\Sequence Note paper\New analyses\Only 9 Ref\For figure 2\AY371166 plus CRF18_cpx.bmp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971" t="66642" r="3118" b="28448"/>
            <a:stretch/>
          </p:blipFill>
          <p:spPr bwMode="auto">
            <a:xfrm>
              <a:off x="6516042" y="4150415"/>
              <a:ext cx="371936" cy="159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5" descr="C:\Users\USER\Desktop\paper\Sequence Note paper\New analyses\Only 9 Ref\For figure 2\GU201507 and CRF36_cpx.bmp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887" t="66710" r="4592" b="27770"/>
            <a:stretch/>
          </p:blipFill>
          <p:spPr bwMode="auto">
            <a:xfrm>
              <a:off x="6570752" y="4427238"/>
              <a:ext cx="243303" cy="179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Rectangle 50"/>
            <p:cNvSpPr/>
            <p:nvPr/>
          </p:nvSpPr>
          <p:spPr>
            <a:xfrm rot="5400000">
              <a:off x="6403849" y="4181906"/>
              <a:ext cx="28803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462691" y="1993155"/>
              <a:ext cx="28803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534988" y="4018741"/>
              <a:ext cx="28803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590981" y="4598515"/>
              <a:ext cx="28803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5" name="Rectangle 54"/>
            <p:cNvSpPr/>
            <p:nvPr/>
          </p:nvSpPr>
          <p:spPr>
            <a:xfrm rot="5400000">
              <a:off x="6351089" y="4242398"/>
              <a:ext cx="1011772" cy="640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564965" y="4724771"/>
              <a:ext cx="28803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7" name="Rectangle 56"/>
            <p:cNvSpPr/>
            <p:nvPr/>
          </p:nvSpPr>
          <p:spPr>
            <a:xfrm rot="5400000">
              <a:off x="6403849" y="3968056"/>
              <a:ext cx="28803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58" name="Picture 3" descr="C:\Users\USER\Desktop\ICGEB\paper\Sequence Note paper\New analyses\Only 9 Ref\For figure 2\KR017771 plus CRF63_cpx.bmp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344" t="18810" r="4828" b="77114"/>
            <a:stretch/>
          </p:blipFill>
          <p:spPr bwMode="auto">
            <a:xfrm>
              <a:off x="6535516" y="4722799"/>
              <a:ext cx="259837" cy="132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5" descr="C:\Users\USER\Desktop\ICGEB\paper\Sequence Note paper\New analyses\Only 9 Ref\For figure 2\KR017773 new.bmp"/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365" t="67614" r="4505" b="28237"/>
            <a:stretch/>
          </p:blipFill>
          <p:spPr bwMode="auto">
            <a:xfrm>
              <a:off x="6538000" y="4572985"/>
              <a:ext cx="276055" cy="13478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7784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120955</TotalTime>
  <Words>93</Words>
  <Application>Microsoft Office PowerPoint</Application>
  <PresentationFormat>B5 (ISO) Paper (176x250 mm)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1_Office Theme</vt:lpstr>
      <vt:lpstr>PowerPoint Presentation</vt:lpstr>
      <vt:lpstr>PowerPoint Presentation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Marcel</dc:creator>
  <cp:lastModifiedBy>Windows User</cp:lastModifiedBy>
  <cp:revision>345</cp:revision>
  <cp:lastPrinted>2012-08-10T10:56:14Z</cp:lastPrinted>
  <dcterms:created xsi:type="dcterms:W3CDTF">2012-07-03T14:13:38Z</dcterms:created>
  <dcterms:modified xsi:type="dcterms:W3CDTF">2015-08-18T16:37:48Z</dcterms:modified>
</cp:coreProperties>
</file>