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tif" ContentType="image/tiff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rsson, Per Anders" initials="PPA" lastIdx="1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00C5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71" autoAdjust="0"/>
    <p:restoredTop sz="99826" autoAdjust="0"/>
  </p:normalViewPr>
  <p:slideViewPr>
    <p:cSldViewPr snapToGrid="0" snapToObjects="1">
      <p:cViewPr>
        <p:scale>
          <a:sx n="103" d="100"/>
          <a:sy n="103" d="100"/>
        </p:scale>
        <p:origin x="-216" y="288"/>
      </p:cViewPr>
      <p:guideLst>
        <p:guide orient="horz" pos="3972"/>
        <p:guide pos="26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27" d="100"/>
        <a:sy n="227" d="100"/>
      </p:scale>
      <p:origin x="0" y="38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commentAuthors" Target="commentAuthors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FD8DE5-86B3-F748-950E-9AD054A5B178}" type="datetimeFigureOut">
              <a:rPr lang="en-US" smtClean="0"/>
              <a:t>5/14/15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0A091D-84DB-7449-9A58-72F3F53DA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384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407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402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785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4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692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725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11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560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41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222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695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266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t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0" y="2164381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/>
                <a:cs typeface="Arial"/>
              </a:rPr>
              <a:t>B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576" y="5042978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/>
                <a:cs typeface="Arial"/>
              </a:rPr>
              <a:t>C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2560945" y="2423508"/>
            <a:ext cx="0" cy="292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363190" y="2289898"/>
            <a:ext cx="1223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Start of IR</a:t>
            </a:r>
            <a:endParaRPr lang="en-US" dirty="0">
              <a:latin typeface="Arial"/>
              <a:cs typeface="Aria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8493" y="5299440"/>
            <a:ext cx="5427080" cy="2793475"/>
            <a:chOff x="98596" y="5892800"/>
            <a:chExt cx="6316336" cy="3251200"/>
          </a:xfrm>
        </p:grpSpPr>
        <p:pic>
          <p:nvPicPr>
            <p:cNvPr id="12" name="Picture 11" descr="5 - Copy of PDGFRa 2Gy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8740" y="5892800"/>
              <a:ext cx="2108200" cy="3251200"/>
            </a:xfrm>
            <a:prstGeom prst="rect">
              <a:avLst/>
            </a:prstGeom>
          </p:spPr>
        </p:pic>
        <p:pic>
          <p:nvPicPr>
            <p:cNvPr id="13" name="Picture 12" descr="6 - Copy of CD44 2Gy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6232" y="5892800"/>
              <a:ext cx="2298700" cy="3213100"/>
            </a:xfrm>
            <a:prstGeom prst="rect">
              <a:avLst/>
            </a:prstGeom>
          </p:spPr>
        </p:pic>
        <p:pic>
          <p:nvPicPr>
            <p:cNvPr id="14" name="Picture 13" descr="4 - Copy of Sox10 2Gy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596" y="5892800"/>
              <a:ext cx="2298700" cy="3213100"/>
            </a:xfrm>
            <a:prstGeom prst="rect">
              <a:avLst/>
            </a:prstGeom>
          </p:spPr>
        </p:pic>
      </p:grpSp>
      <p:pic>
        <p:nvPicPr>
          <p:cNvPr id="16" name="Picture 15" descr="1 - Data 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74" y="2334749"/>
            <a:ext cx="4749800" cy="2819400"/>
          </a:xfrm>
          <a:prstGeom prst="rect">
            <a:avLst/>
          </a:prstGeom>
        </p:spPr>
      </p:pic>
      <p:pic>
        <p:nvPicPr>
          <p:cNvPr id="15" name="Picture 14" descr="NoIR IR7d tumor dissected western12 edit2 copy.t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746" y="762848"/>
            <a:ext cx="3844858" cy="130725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942" y="762848"/>
            <a:ext cx="402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/>
                <a:cs typeface="Arial"/>
              </a:rPr>
              <a:t>A</a:t>
            </a:r>
            <a:endParaRPr lang="en-US" sz="2400" b="1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08" y="13655"/>
            <a:ext cx="166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Suppl. Figure </a:t>
            </a:r>
            <a:r>
              <a:rPr lang="en-US" b="1" dirty="0"/>
              <a:t>2</a:t>
            </a:r>
            <a:r>
              <a:rPr lang="en-US" b="1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787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42534</TotalTime>
  <Words>11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Jasmine Lau</dc:creator>
  <cp:lastModifiedBy>Microsoft Office User</cp:lastModifiedBy>
  <cp:revision>230</cp:revision>
  <dcterms:created xsi:type="dcterms:W3CDTF">2014-08-27T18:04:22Z</dcterms:created>
  <dcterms:modified xsi:type="dcterms:W3CDTF">2015-05-14T07:20:58Z</dcterms:modified>
</cp:coreProperties>
</file>