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rsson, Per Anders" initials="PPA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00C5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71" autoAdjust="0"/>
    <p:restoredTop sz="99826" autoAdjust="0"/>
  </p:normalViewPr>
  <p:slideViewPr>
    <p:cSldViewPr snapToGrid="0" snapToObjects="1">
      <p:cViewPr>
        <p:scale>
          <a:sx n="103" d="100"/>
          <a:sy n="103" d="100"/>
        </p:scale>
        <p:origin x="-216" y="288"/>
      </p:cViewPr>
      <p:guideLst>
        <p:guide orient="horz" pos="3972"/>
        <p:guide pos="264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27" d="100"/>
        <a:sy n="227" d="100"/>
      </p:scale>
      <p:origin x="0" y="38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D8DE5-86B3-F748-950E-9AD054A5B178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A091D-84DB-7449-9A58-72F3F53D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84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07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0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85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69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25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60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1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22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95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42A7F-66D5-E24E-92D1-485E4CE659BE}" type="datetimeFigureOut">
              <a:rPr lang="en-US" smtClean="0"/>
              <a:t>5/14/15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4CF92-89A0-984F-93E9-D80E00838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6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0339" y="2717354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339" y="732801"/>
            <a:ext cx="402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/>
                <a:cs typeface="Arial"/>
              </a:rPr>
              <a:t>A</a:t>
            </a:r>
            <a:endParaRPr lang="en-US" sz="2400" b="1" dirty="0">
              <a:latin typeface="Arial"/>
              <a:cs typeface="Arial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86231" y="1155383"/>
            <a:ext cx="2924515" cy="553611"/>
            <a:chOff x="824289" y="849312"/>
            <a:chExt cx="3116646" cy="589982"/>
          </a:xfrm>
        </p:grpSpPr>
        <p:sp>
          <p:nvSpPr>
            <p:cNvPr id="37" name="TextBox 36"/>
            <p:cNvSpPr txBox="1"/>
            <p:nvPr/>
          </p:nvSpPr>
          <p:spPr>
            <a:xfrm>
              <a:off x="824289" y="1101938"/>
              <a:ext cx="388129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IR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167752" y="1100044"/>
              <a:ext cx="306130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– 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18272" y="1111020"/>
              <a:ext cx="308532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+</a:t>
              </a:r>
              <a:r>
                <a:rPr lang="en-US" sz="1400" dirty="0" smtClean="0">
                  <a:latin typeface="Arial"/>
                  <a:cs typeface="Arial"/>
                </a:rPr>
                <a:t> 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1223515" y="1129879"/>
              <a:ext cx="5016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231863" y="849312"/>
              <a:ext cx="483794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6hr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877892" y="1100320"/>
              <a:ext cx="306130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– 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28412" y="1111297"/>
              <a:ext cx="308532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+</a:t>
              </a:r>
              <a:r>
                <a:rPr lang="en-US" sz="1400" dirty="0" smtClean="0">
                  <a:latin typeface="Arial"/>
                  <a:cs typeface="Arial"/>
                </a:rPr>
                <a:t> 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933655" y="1130156"/>
              <a:ext cx="5016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580977" y="1100320"/>
              <a:ext cx="306130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– 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931497" y="1111297"/>
              <a:ext cx="308532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+</a:t>
              </a:r>
              <a:r>
                <a:rPr lang="en-US" sz="1400" dirty="0" smtClean="0">
                  <a:latin typeface="Arial"/>
                  <a:cs typeface="Arial"/>
                </a:rPr>
                <a:t> 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2636740" y="1130156"/>
              <a:ext cx="5016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3281883" y="1100320"/>
              <a:ext cx="306130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– 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32403" y="1111297"/>
              <a:ext cx="308532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+</a:t>
              </a:r>
              <a:r>
                <a:rPr lang="en-US" sz="1400" dirty="0" smtClean="0">
                  <a:latin typeface="Arial"/>
                  <a:cs typeface="Arial"/>
                </a:rPr>
                <a:t> 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3337646" y="1130156"/>
              <a:ext cx="5016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1971087" y="849312"/>
              <a:ext cx="409617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1d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670011" y="849312"/>
              <a:ext cx="409617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3</a:t>
              </a:r>
              <a:r>
                <a:rPr lang="en-US" sz="1400" dirty="0" smtClean="0">
                  <a:latin typeface="Arial"/>
                  <a:cs typeface="Arial"/>
                </a:rPr>
                <a:t>d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372279" y="849312"/>
              <a:ext cx="409617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5d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388906" y="1155383"/>
            <a:ext cx="2285492" cy="553611"/>
            <a:chOff x="824289" y="849312"/>
            <a:chExt cx="2435641" cy="589982"/>
          </a:xfrm>
        </p:grpSpPr>
        <p:sp>
          <p:nvSpPr>
            <p:cNvPr id="57" name="TextBox 56"/>
            <p:cNvSpPr txBox="1"/>
            <p:nvPr/>
          </p:nvSpPr>
          <p:spPr>
            <a:xfrm>
              <a:off x="824289" y="1101938"/>
              <a:ext cx="388129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IR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67752" y="1100044"/>
              <a:ext cx="306130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– 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518272" y="1111020"/>
              <a:ext cx="308532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+</a:t>
              </a:r>
              <a:r>
                <a:rPr lang="en-US" sz="1400" dirty="0" smtClean="0">
                  <a:latin typeface="Arial"/>
                  <a:cs typeface="Arial"/>
                </a:rPr>
                <a:t> 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1223515" y="1129879"/>
              <a:ext cx="5016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1231863" y="849312"/>
              <a:ext cx="483794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6hr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877892" y="1100320"/>
              <a:ext cx="306130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– 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228412" y="1111297"/>
              <a:ext cx="308532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+</a:t>
              </a:r>
              <a:r>
                <a:rPr lang="en-US" sz="1400" dirty="0" smtClean="0">
                  <a:latin typeface="Arial"/>
                  <a:cs typeface="Arial"/>
                </a:rPr>
                <a:t> 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1933655" y="1130156"/>
              <a:ext cx="5016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2600878" y="1100320"/>
              <a:ext cx="306130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– 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951398" y="1111297"/>
              <a:ext cx="308532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+</a:t>
              </a:r>
              <a:r>
                <a:rPr lang="en-US" sz="1400" dirty="0" smtClean="0">
                  <a:latin typeface="Arial"/>
                  <a:cs typeface="Arial"/>
                </a:rPr>
                <a:t> 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2636740" y="1130156"/>
              <a:ext cx="501622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1971087" y="849312"/>
              <a:ext cx="409617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1d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670011" y="849312"/>
              <a:ext cx="409617" cy="327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3</a:t>
              </a:r>
              <a:r>
                <a:rPr lang="en-US" sz="1400" dirty="0" smtClean="0">
                  <a:latin typeface="Arial"/>
                  <a:cs typeface="Arial"/>
                </a:rPr>
                <a:t>d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pic>
        <p:nvPicPr>
          <p:cNvPr id="3" name="Picture 2" descr="Oligo 57928 PDGFRa IR time course 6h 1d 3d copy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305" y="1648720"/>
            <a:ext cx="3059484" cy="749441"/>
          </a:xfrm>
          <a:prstGeom prst="rect">
            <a:avLst/>
          </a:prstGeom>
        </p:spPr>
      </p:pic>
      <p:pic>
        <p:nvPicPr>
          <p:cNvPr id="2" name="Picture 1" descr="Oligo 57534 PDGFRa IR time course wo 7d copy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62" y="1639583"/>
            <a:ext cx="3722594" cy="80309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6081" y="5949305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C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439963" y="5994579"/>
            <a:ext cx="925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GBM5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111" y="3769492"/>
            <a:ext cx="533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PN1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00" name="TextBox 99"/>
          <p:cNvSpPr txBox="1"/>
          <p:nvPr/>
        </p:nvSpPr>
        <p:spPr>
          <a:xfrm rot="18900000">
            <a:off x="1102165" y="2919079"/>
            <a:ext cx="687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/>
                <a:cs typeface="Arial"/>
              </a:rPr>
              <a:t>CD44</a:t>
            </a:r>
            <a:endParaRPr lang="en-US" sz="1400" i="1" dirty="0">
              <a:latin typeface="Arial"/>
              <a:cs typeface="Arial"/>
            </a:endParaRPr>
          </a:p>
        </p:txBody>
      </p:sp>
      <p:sp>
        <p:nvSpPr>
          <p:cNvPr id="101" name="TextBox 100"/>
          <p:cNvSpPr txBox="1"/>
          <p:nvPr/>
        </p:nvSpPr>
        <p:spPr>
          <a:xfrm rot="18900000">
            <a:off x="1507519" y="2919079"/>
            <a:ext cx="68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/>
                <a:cs typeface="Arial"/>
              </a:rPr>
              <a:t>Tgfb1</a:t>
            </a:r>
            <a:endParaRPr lang="en-US" sz="1400" i="1" dirty="0">
              <a:latin typeface="Arial"/>
              <a:cs typeface="Arial"/>
            </a:endParaRPr>
          </a:p>
        </p:txBody>
      </p:sp>
      <p:sp>
        <p:nvSpPr>
          <p:cNvPr id="102" name="TextBox 101"/>
          <p:cNvSpPr txBox="1"/>
          <p:nvPr/>
        </p:nvSpPr>
        <p:spPr>
          <a:xfrm rot="18900000">
            <a:off x="1960517" y="2944122"/>
            <a:ext cx="537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/>
                <a:cs typeface="Arial"/>
              </a:rPr>
              <a:t>Fn1</a:t>
            </a:r>
            <a:endParaRPr lang="en-US" sz="1400" i="1" dirty="0">
              <a:latin typeface="Arial"/>
              <a:cs typeface="Arial"/>
            </a:endParaRPr>
          </a:p>
        </p:txBody>
      </p:sp>
      <p:sp>
        <p:nvSpPr>
          <p:cNvPr id="103" name="TextBox 102"/>
          <p:cNvSpPr txBox="1"/>
          <p:nvPr/>
        </p:nvSpPr>
        <p:spPr>
          <a:xfrm rot="18900000">
            <a:off x="2326949" y="2901445"/>
            <a:ext cx="737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/>
                <a:cs typeface="Arial"/>
              </a:rPr>
              <a:t>Chi3l1</a:t>
            </a:r>
            <a:endParaRPr lang="en-US" sz="1400" i="1" dirty="0">
              <a:latin typeface="Arial"/>
              <a:cs typeface="Arial"/>
            </a:endParaRPr>
          </a:p>
        </p:txBody>
      </p:sp>
      <p:sp>
        <p:nvSpPr>
          <p:cNvPr id="104" name="TextBox 103"/>
          <p:cNvSpPr txBox="1"/>
          <p:nvPr/>
        </p:nvSpPr>
        <p:spPr>
          <a:xfrm rot="18900000">
            <a:off x="2772404" y="2977541"/>
            <a:ext cx="534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/>
                <a:cs typeface="Arial"/>
              </a:rPr>
              <a:t>Vim</a:t>
            </a:r>
            <a:endParaRPr lang="en-US" sz="1400" i="1" dirty="0">
              <a:latin typeface="Arial"/>
              <a:cs typeface="Arial"/>
            </a:endParaRPr>
          </a:p>
        </p:txBody>
      </p:sp>
      <p:sp>
        <p:nvSpPr>
          <p:cNvPr id="105" name="TextBox 104"/>
          <p:cNvSpPr txBox="1"/>
          <p:nvPr/>
        </p:nvSpPr>
        <p:spPr>
          <a:xfrm rot="18900000">
            <a:off x="3562837" y="2944955"/>
            <a:ext cx="587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/>
                <a:cs typeface="Arial"/>
              </a:rPr>
              <a:t>Slug</a:t>
            </a:r>
            <a:endParaRPr lang="en-US" sz="1400" i="1" dirty="0">
              <a:latin typeface="Arial"/>
              <a:cs typeface="Arial"/>
            </a:endParaRPr>
          </a:p>
        </p:txBody>
      </p:sp>
      <p:sp>
        <p:nvSpPr>
          <p:cNvPr id="106" name="TextBox 105"/>
          <p:cNvSpPr txBox="1"/>
          <p:nvPr/>
        </p:nvSpPr>
        <p:spPr>
          <a:xfrm rot="18900000">
            <a:off x="3940192" y="2928245"/>
            <a:ext cx="627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/>
                <a:cs typeface="Arial"/>
              </a:rPr>
              <a:t>Snail</a:t>
            </a:r>
            <a:endParaRPr lang="en-US" sz="1400" i="1" dirty="0">
              <a:latin typeface="Arial"/>
              <a:cs typeface="Arial"/>
            </a:endParaRPr>
          </a:p>
        </p:txBody>
      </p:sp>
      <p:sp>
        <p:nvSpPr>
          <p:cNvPr id="107" name="TextBox 106"/>
          <p:cNvSpPr txBox="1"/>
          <p:nvPr/>
        </p:nvSpPr>
        <p:spPr>
          <a:xfrm rot="18900000">
            <a:off x="4344879" y="2928244"/>
            <a:ext cx="633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/>
                <a:cs typeface="Arial"/>
              </a:rPr>
              <a:t>Twist</a:t>
            </a:r>
            <a:endParaRPr lang="en-US" sz="1400" i="1" dirty="0">
              <a:latin typeface="Arial"/>
              <a:cs typeface="Arial"/>
            </a:endParaRPr>
          </a:p>
        </p:txBody>
      </p:sp>
      <p:sp>
        <p:nvSpPr>
          <p:cNvPr id="126" name="TextBox 125"/>
          <p:cNvSpPr txBox="1"/>
          <p:nvPr/>
        </p:nvSpPr>
        <p:spPr>
          <a:xfrm rot="18900000">
            <a:off x="3132393" y="2913301"/>
            <a:ext cx="647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latin typeface="Arial"/>
                <a:cs typeface="Arial"/>
              </a:rPr>
              <a:t>Pdpn</a:t>
            </a:r>
            <a:endParaRPr lang="en-US" sz="1400" i="1" dirty="0">
              <a:latin typeface="Arial"/>
              <a:cs typeface="Arial"/>
            </a:endParaRPr>
          </a:p>
        </p:txBody>
      </p:sp>
      <p:pic>
        <p:nvPicPr>
          <p:cNvPr id="127" name="Picture 2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2" t="53179" r="12729" b="11100"/>
          <a:stretch/>
        </p:blipFill>
        <p:spPr bwMode="auto">
          <a:xfrm>
            <a:off x="1152608" y="4606540"/>
            <a:ext cx="3619500" cy="1101852"/>
          </a:xfrm>
          <a:prstGeom prst="rect">
            <a:avLst/>
          </a:prstGeom>
          <a:noFill/>
          <a:ln w="28575" cmpd="sng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4" name="Picture 2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7" t="17479" r="12815" b="46788"/>
          <a:stretch/>
        </p:blipFill>
        <p:spPr bwMode="auto">
          <a:xfrm>
            <a:off x="1163495" y="3348508"/>
            <a:ext cx="3619500" cy="1101852"/>
          </a:xfrm>
          <a:prstGeom prst="rect">
            <a:avLst/>
          </a:prstGeom>
          <a:noFill/>
          <a:ln w="28575" cmpd="sng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0" name="TextBox 129"/>
          <p:cNvSpPr txBox="1"/>
          <p:nvPr/>
        </p:nvSpPr>
        <p:spPr>
          <a:xfrm>
            <a:off x="642108" y="3389320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6h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49175" y="2996603"/>
            <a:ext cx="576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Time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132" name="Straight Connector 131"/>
          <p:cNvCxnSpPr/>
          <p:nvPr/>
        </p:nvCxnSpPr>
        <p:spPr>
          <a:xfrm>
            <a:off x="1020261" y="3365323"/>
            <a:ext cx="0" cy="34290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1022719" y="3737940"/>
            <a:ext cx="0" cy="34290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1022719" y="4115859"/>
            <a:ext cx="0" cy="34290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650644" y="3772218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1d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651890" y="4140347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3d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147111" y="5032131"/>
            <a:ext cx="533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PN2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642108" y="4651959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6h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145" name="Straight Connector 144"/>
          <p:cNvCxnSpPr/>
          <p:nvPr/>
        </p:nvCxnSpPr>
        <p:spPr>
          <a:xfrm>
            <a:off x="1020261" y="4627962"/>
            <a:ext cx="0" cy="34290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1022719" y="5000579"/>
            <a:ext cx="0" cy="34290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1022719" y="5378498"/>
            <a:ext cx="0" cy="342900"/>
          </a:xfrm>
          <a:prstGeom prst="line">
            <a:avLst/>
          </a:prstGeom>
          <a:ln w="190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650644" y="5034857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1d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51890" y="5402986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3d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150" name="Group 149"/>
          <p:cNvGrpSpPr/>
          <p:nvPr/>
        </p:nvGrpSpPr>
        <p:grpSpPr>
          <a:xfrm>
            <a:off x="5114171" y="3270360"/>
            <a:ext cx="606994" cy="2550868"/>
            <a:chOff x="5504683" y="6272769"/>
            <a:chExt cx="683833" cy="2873778"/>
          </a:xfrm>
        </p:grpSpPr>
        <p:pic>
          <p:nvPicPr>
            <p:cNvPr id="151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60" t="90442" r="21444" b="6293"/>
            <a:stretch/>
          </p:blipFill>
          <p:spPr bwMode="auto">
            <a:xfrm rot="16200000" flipV="1">
              <a:off x="4168394" y="7609058"/>
              <a:ext cx="2873778" cy="20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2" name="TextBox 151"/>
            <p:cNvSpPr txBox="1"/>
            <p:nvPr/>
          </p:nvSpPr>
          <p:spPr>
            <a:xfrm>
              <a:off x="5672076" y="6379648"/>
              <a:ext cx="4342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3.0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5672076" y="6773899"/>
              <a:ext cx="4342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latin typeface="Arial"/>
                  <a:cs typeface="Arial"/>
                </a:rPr>
                <a:t>2</a:t>
              </a:r>
              <a:r>
                <a:rPr lang="en-US" sz="1400" dirty="0" smtClean="0">
                  <a:latin typeface="Arial"/>
                  <a:cs typeface="Arial"/>
                </a:rPr>
                <a:t>.0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5672076" y="7174746"/>
              <a:ext cx="4342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1.0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5737748" y="7553510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5683534" y="7943482"/>
              <a:ext cx="4940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-1.0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5683534" y="8343360"/>
              <a:ext cx="4940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-2.0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694483" y="8740198"/>
              <a:ext cx="4940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-3.0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sp>
        <p:nvSpPr>
          <p:cNvPr id="159" name="TextBox 158"/>
          <p:cNvSpPr txBox="1"/>
          <p:nvPr/>
        </p:nvSpPr>
        <p:spPr>
          <a:xfrm>
            <a:off x="5636867" y="4094845"/>
            <a:ext cx="11695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Fold change mRNA expression IR/NIR 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962141" y="864292"/>
            <a:ext cx="533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PN1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400790" y="864292"/>
            <a:ext cx="533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PN2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4856" y="6410971"/>
            <a:ext cx="3324646" cy="2645064"/>
            <a:chOff x="-3589346" y="5162751"/>
            <a:chExt cx="4054596" cy="3225800"/>
          </a:xfrm>
        </p:grpSpPr>
        <p:pic>
          <p:nvPicPr>
            <p:cNvPr id="85" name="Picture 84" descr="1 - CD44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04851" y="5162751"/>
              <a:ext cx="2070101" cy="3225800"/>
            </a:xfrm>
            <a:prstGeom prst="rect">
              <a:avLst/>
            </a:prstGeom>
          </p:spPr>
        </p:pic>
        <p:pic>
          <p:nvPicPr>
            <p:cNvPr id="88" name="Picture 87" descr="2 - Sox10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589346" y="5162751"/>
              <a:ext cx="2070100" cy="3225800"/>
            </a:xfrm>
            <a:prstGeom prst="rect">
              <a:avLst/>
            </a:prstGeom>
          </p:spPr>
        </p:pic>
      </p:grpSp>
      <p:sp>
        <p:nvSpPr>
          <p:cNvPr id="84" name="TextBox 83"/>
          <p:cNvSpPr txBox="1"/>
          <p:nvPr/>
        </p:nvSpPr>
        <p:spPr>
          <a:xfrm>
            <a:off x="6908" y="13655"/>
            <a:ext cx="166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Suppl. Figure </a:t>
            </a:r>
            <a:r>
              <a:rPr lang="en-US" b="1" dirty="0"/>
              <a:t>3</a:t>
            </a:r>
            <a:r>
              <a:rPr lang="en-US" b="1" dirty="0" smtClean="0"/>
              <a:t>. 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3416240" y="5937801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/>
                <a:cs typeface="Arial"/>
              </a:rPr>
              <a:t>D</a:t>
            </a:r>
          </a:p>
        </p:txBody>
      </p:sp>
      <p:pic>
        <p:nvPicPr>
          <p:cNvPr id="86" name="Picture 85" descr="Western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1" t="19950" r="15652" b="10565"/>
          <a:stretch/>
        </p:blipFill>
        <p:spPr>
          <a:xfrm>
            <a:off x="4298591" y="6739106"/>
            <a:ext cx="2460809" cy="1906276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3408084" y="6815948"/>
            <a:ext cx="9168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PDGFRα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625511" y="7749957"/>
            <a:ext cx="71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STAT3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516243" y="8235968"/>
            <a:ext cx="823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GAPDH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514651" y="7264451"/>
            <a:ext cx="816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pSTAT3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>
            <a:off x="4447578" y="6650034"/>
            <a:ext cx="1058761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4719524" y="6313389"/>
            <a:ext cx="493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NIR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5578338" y="6648031"/>
            <a:ext cx="1058761" cy="0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5897255" y="631138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IR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6997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42534</TotalTime>
  <Words>76</Words>
  <Application>Microsoft Macintosh PowerPoint</Application>
  <PresentationFormat>On-screen Show (4:3)</PresentationFormat>
  <Paragraphs>63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Jasmine Lau</dc:creator>
  <cp:lastModifiedBy>Microsoft Office User</cp:lastModifiedBy>
  <cp:revision>230</cp:revision>
  <dcterms:created xsi:type="dcterms:W3CDTF">2014-08-27T18:04:22Z</dcterms:created>
  <dcterms:modified xsi:type="dcterms:W3CDTF">2015-05-14T07:21:08Z</dcterms:modified>
</cp:coreProperties>
</file>