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75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ersson, Per Anders" initials="PPA" lastIdx="1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300C5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71" autoAdjust="0"/>
    <p:restoredTop sz="99826" autoAdjust="0"/>
  </p:normalViewPr>
  <p:slideViewPr>
    <p:cSldViewPr snapToGrid="0" snapToObjects="1">
      <p:cViewPr>
        <p:scale>
          <a:sx n="103" d="100"/>
          <a:sy n="103" d="100"/>
        </p:scale>
        <p:origin x="-216" y="288"/>
      </p:cViewPr>
      <p:guideLst>
        <p:guide orient="horz" pos="3972"/>
        <p:guide pos="264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27" d="100"/>
        <a:sy n="227" d="100"/>
      </p:scale>
      <p:origin x="0" y="384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commentAuthors" Target="commentAuthors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FD8DE5-86B3-F748-950E-9AD054A5B178}" type="datetimeFigureOut">
              <a:rPr lang="en-US" smtClean="0"/>
              <a:t>5/14/15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0A091D-84DB-7449-9A58-72F3F53DAD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3845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42A7F-66D5-E24E-92D1-485E4CE659BE}" type="datetimeFigureOut">
              <a:rPr lang="en-US" smtClean="0"/>
              <a:t>5/14/15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4CF92-89A0-984F-93E9-D80E00838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407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42A7F-66D5-E24E-92D1-485E4CE659BE}" type="datetimeFigureOut">
              <a:rPr lang="en-US" smtClean="0"/>
              <a:t>5/14/15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4CF92-89A0-984F-93E9-D80E00838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402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42A7F-66D5-E24E-92D1-485E4CE659BE}" type="datetimeFigureOut">
              <a:rPr lang="en-US" smtClean="0"/>
              <a:t>5/14/15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4CF92-89A0-984F-93E9-D80E00838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785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42A7F-66D5-E24E-92D1-485E4CE659BE}" type="datetimeFigureOut">
              <a:rPr lang="en-US" smtClean="0"/>
              <a:t>5/14/15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4CF92-89A0-984F-93E9-D80E00838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4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42A7F-66D5-E24E-92D1-485E4CE659BE}" type="datetimeFigureOut">
              <a:rPr lang="en-US" smtClean="0"/>
              <a:t>5/14/15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4CF92-89A0-984F-93E9-D80E00838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692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42A7F-66D5-E24E-92D1-485E4CE659BE}" type="datetimeFigureOut">
              <a:rPr lang="en-US" smtClean="0"/>
              <a:t>5/14/15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4CF92-89A0-984F-93E9-D80E00838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725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42A7F-66D5-E24E-92D1-485E4CE659BE}" type="datetimeFigureOut">
              <a:rPr lang="en-US" smtClean="0"/>
              <a:t>5/14/15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4CF92-89A0-984F-93E9-D80E00838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11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42A7F-66D5-E24E-92D1-485E4CE659BE}" type="datetimeFigureOut">
              <a:rPr lang="en-US" smtClean="0"/>
              <a:t>5/14/15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4CF92-89A0-984F-93E9-D80E00838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560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42A7F-66D5-E24E-92D1-485E4CE659BE}" type="datetimeFigureOut">
              <a:rPr lang="en-US" smtClean="0"/>
              <a:t>5/14/15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4CF92-89A0-984F-93E9-D80E00838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419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42A7F-66D5-E24E-92D1-485E4CE659BE}" type="datetimeFigureOut">
              <a:rPr lang="en-US" smtClean="0"/>
              <a:t>5/14/15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4CF92-89A0-984F-93E9-D80E00838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2223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42A7F-66D5-E24E-92D1-485E4CE659BE}" type="datetimeFigureOut">
              <a:rPr lang="en-US" smtClean="0"/>
              <a:t>5/14/15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4CF92-89A0-984F-93E9-D80E00838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695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42A7F-66D5-E24E-92D1-485E4CE659BE}" type="datetimeFigureOut">
              <a:rPr lang="en-US" smtClean="0"/>
              <a:t>5/14/15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64CF92-89A0-984F-93E9-D80E00838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266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6" Type="http://schemas.openxmlformats.org/officeDocument/2006/relationships/image" Target="../media/image5.emf"/><Relationship Id="rId7" Type="http://schemas.openxmlformats.org/officeDocument/2006/relationships/image" Target="../media/image6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6341" y="3425752"/>
            <a:ext cx="3729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"/>
                <a:cs typeface="Arial"/>
              </a:rPr>
              <a:t>B</a:t>
            </a:r>
            <a:endParaRPr lang="en-US" sz="2400" b="1" dirty="0">
              <a:latin typeface="Arial"/>
              <a:cs typeface="Arial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6064" y="670227"/>
            <a:ext cx="4026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/>
                <a:cs typeface="Arial"/>
              </a:rPr>
              <a:t>A</a:t>
            </a:r>
            <a:endParaRPr lang="en-US" sz="2400" b="1" dirty="0">
              <a:latin typeface="Arial"/>
              <a:cs typeface="Arial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5361" y="911113"/>
            <a:ext cx="6802750" cy="2976304"/>
            <a:chOff x="-37722" y="6136719"/>
            <a:chExt cx="8069669" cy="3530600"/>
          </a:xfrm>
        </p:grpSpPr>
        <p:pic>
          <p:nvPicPr>
            <p:cNvPr id="14" name="Picture 13" descr="1 - AFM 57534.pd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7722" y="6136719"/>
              <a:ext cx="2743200" cy="3530600"/>
            </a:xfrm>
            <a:prstGeom prst="rect">
              <a:avLst/>
            </a:prstGeom>
          </p:spPr>
        </p:pic>
        <p:pic>
          <p:nvPicPr>
            <p:cNvPr id="15" name="Picture 14" descr="2 - AFM 58382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2793" y="6136719"/>
              <a:ext cx="2743200" cy="3530600"/>
            </a:xfrm>
            <a:prstGeom prst="rect">
              <a:avLst/>
            </a:prstGeom>
          </p:spPr>
        </p:pic>
        <p:pic>
          <p:nvPicPr>
            <p:cNvPr id="23" name="Picture 22" descr="3 - AFM GBM5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25247" y="6136719"/>
              <a:ext cx="2806700" cy="3530600"/>
            </a:xfrm>
            <a:prstGeom prst="rect">
              <a:avLst/>
            </a:prstGeom>
          </p:spPr>
        </p:pic>
      </p:grpSp>
      <p:grpSp>
        <p:nvGrpSpPr>
          <p:cNvPr id="6" name="Group 5"/>
          <p:cNvGrpSpPr/>
          <p:nvPr/>
        </p:nvGrpSpPr>
        <p:grpSpPr>
          <a:xfrm>
            <a:off x="76341" y="3518680"/>
            <a:ext cx="6674019" cy="2968065"/>
            <a:chOff x="-924600" y="5593546"/>
            <a:chExt cx="8709990" cy="3873500"/>
          </a:xfrm>
        </p:grpSpPr>
        <p:pic>
          <p:nvPicPr>
            <p:cNvPr id="24" name="Picture 23" descr="2 - 57928 raw number wo 10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0400" y="5593546"/>
              <a:ext cx="2997200" cy="3873500"/>
            </a:xfrm>
            <a:prstGeom prst="rect">
              <a:avLst/>
            </a:prstGeom>
          </p:spPr>
        </p:pic>
        <p:pic>
          <p:nvPicPr>
            <p:cNvPr id="25" name="Picture 24" descr="3 - GBM5 raw number wo 10.pd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8190" y="5593546"/>
              <a:ext cx="2997200" cy="3860800"/>
            </a:xfrm>
            <a:prstGeom prst="rect">
              <a:avLst/>
            </a:prstGeom>
          </p:spPr>
        </p:pic>
        <p:pic>
          <p:nvPicPr>
            <p:cNvPr id="26" name="Picture 25" descr="1 - 57534 raw number wo 10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924600" y="5644346"/>
              <a:ext cx="3009900" cy="3822700"/>
            </a:xfrm>
            <a:prstGeom prst="rect">
              <a:avLst/>
            </a:prstGeom>
          </p:spPr>
        </p:pic>
      </p:grpSp>
      <p:sp>
        <p:nvSpPr>
          <p:cNvPr id="13" name="TextBox 12"/>
          <p:cNvSpPr txBox="1"/>
          <p:nvPr/>
        </p:nvSpPr>
        <p:spPr>
          <a:xfrm>
            <a:off x="6908" y="13655"/>
            <a:ext cx="166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Suppl. Figure </a:t>
            </a:r>
            <a:r>
              <a:rPr lang="en-US" b="1" dirty="0"/>
              <a:t>4</a:t>
            </a:r>
            <a:r>
              <a:rPr lang="en-US" b="1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8219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42534</TotalTime>
  <Words>7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Jasmine Lau</dc:creator>
  <cp:lastModifiedBy>Microsoft Office User</cp:lastModifiedBy>
  <cp:revision>230</cp:revision>
  <dcterms:created xsi:type="dcterms:W3CDTF">2014-08-27T18:04:22Z</dcterms:created>
  <dcterms:modified xsi:type="dcterms:W3CDTF">2015-05-14T07:21:16Z</dcterms:modified>
</cp:coreProperties>
</file>