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8229600" cy="8229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>
        <p:scale>
          <a:sx n="190" d="100"/>
          <a:sy n="190" d="100"/>
        </p:scale>
        <p:origin x="-252" y="-2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0" y="1346836"/>
            <a:ext cx="6995160" cy="286512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4322446"/>
            <a:ext cx="6172200" cy="1986914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358F6-0407-47BD-8846-9D170374BC73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A87A8-0F3F-4F9B-8E11-6B90A94D0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858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358F6-0407-47BD-8846-9D170374BC73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A87A8-0F3F-4F9B-8E11-6B90A94D0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808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8" y="438150"/>
            <a:ext cx="1774508" cy="69742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5" y="438150"/>
            <a:ext cx="5220653" cy="69742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358F6-0407-47BD-8846-9D170374BC73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A87A8-0F3F-4F9B-8E11-6B90A94D0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968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358F6-0407-47BD-8846-9D170374BC73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A87A8-0F3F-4F9B-8E11-6B90A94D0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502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2051688"/>
            <a:ext cx="7098030" cy="3423284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5507358"/>
            <a:ext cx="7098030" cy="1800224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/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358F6-0407-47BD-8846-9D170374BC73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A87A8-0F3F-4F9B-8E11-6B90A94D0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660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2190750"/>
            <a:ext cx="3497580" cy="52216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2190750"/>
            <a:ext cx="3497580" cy="52216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358F6-0407-47BD-8846-9D170374BC73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A87A8-0F3F-4F9B-8E11-6B90A94D0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935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438152"/>
            <a:ext cx="7098030" cy="159067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8" y="2017396"/>
            <a:ext cx="3481506" cy="988694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8" y="3006090"/>
            <a:ext cx="3481506" cy="44215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5" y="2017396"/>
            <a:ext cx="3498652" cy="988694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5" y="3006090"/>
            <a:ext cx="3498652" cy="44215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358F6-0407-47BD-8846-9D170374BC73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A87A8-0F3F-4F9B-8E11-6B90A94D0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263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358F6-0407-47BD-8846-9D170374BC73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A87A8-0F3F-4F9B-8E11-6B90A94D0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225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358F6-0407-47BD-8846-9D170374BC73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A87A8-0F3F-4F9B-8E11-6B90A94D0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4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548640"/>
            <a:ext cx="2654260" cy="192024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2" y="1184912"/>
            <a:ext cx="4166235" cy="5848350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2468880"/>
            <a:ext cx="2654260" cy="4573906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358F6-0407-47BD-8846-9D170374BC73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A87A8-0F3F-4F9B-8E11-6B90A94D0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848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548640"/>
            <a:ext cx="2654260" cy="192024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2" y="1184912"/>
            <a:ext cx="4166235" cy="5848350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2468880"/>
            <a:ext cx="2654260" cy="4573906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358F6-0407-47BD-8846-9D170374BC73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A87A8-0F3F-4F9B-8E11-6B90A94D0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931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438152"/>
            <a:ext cx="709803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2190750"/>
            <a:ext cx="709803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358F6-0407-47BD-8846-9D170374BC73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7627622"/>
            <a:ext cx="277749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A87A8-0F3F-4F9B-8E11-6B90A94D0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873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12223" y="1138457"/>
            <a:ext cx="6952885" cy="3881339"/>
            <a:chOff x="79661" y="1781552"/>
            <a:chExt cx="6952885" cy="388133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t="17759" b="19064"/>
            <a:stretch/>
          </p:blipFill>
          <p:spPr>
            <a:xfrm>
              <a:off x="174546" y="2059918"/>
              <a:ext cx="6858000" cy="325253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645815" y="5312448"/>
              <a:ext cx="22276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Age (months)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 rot="16200000">
              <a:off x="-1737898" y="3599111"/>
              <a:ext cx="38813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Cumulative proportion of pediatric norovirus 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ases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6272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10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Centers for Disease Control and Prevention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Shioda, Kayoko (CDC/OID/NCIRD) (CTR)</dc:creator>
  <cp:lastModifiedBy>Shioda, Kayoko (CDC/OID/NCIRD) (CTR)</cp:lastModifiedBy>
  <cp:revision>10</cp:revision>
  <dcterms:created xsi:type="dcterms:W3CDTF">2015-04-15T14:37:43Z</dcterms:created>
  <dcterms:modified xsi:type="dcterms:W3CDTF">2015-04-21T03:49:53Z</dcterms:modified>
</cp:coreProperties>
</file>