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72" y="40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668B97-321E-4C4D-ABA2-4835F2BD1AB8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EC8A7A-7634-674E-80F9-658B1CF01D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794124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Figure</a:t>
            </a:r>
            <a:r>
              <a:rPr lang="en-US" baseline="0" dirty="0" smtClean="0"/>
              <a:t> S3. Predicted microbial functional pathways enriched in the mucosal microbiome and luminal microbiome, respectively, at a higher level of KEGG annotation. The red asterisk highlights benzoate degradation pathway, which has previously been shown to be associated with colitis. The threshold of log LDA used was 3.0.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30DE91-6762-BE4D-815D-252525F326A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6514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2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35541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0909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8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90165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6976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2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3936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5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15437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2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2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79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87519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247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3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0" y="364071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3" y="1913471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39438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7785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5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E14A5-A554-594E-9BB3-43E9C520B42B}" type="datetimeFigureOut">
              <a:rPr lang="en-US" smtClean="0"/>
              <a:pPr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8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8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A0979-D6DE-C447-B2DE-847E109B74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3789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EGGL3_LDA3.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633" t="3577" r="10636" b="1525"/>
          <a:stretch/>
        </p:blipFill>
        <p:spPr>
          <a:xfrm>
            <a:off x="1460278" y="-38480"/>
            <a:ext cx="4024192" cy="89831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23556" y="8899961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Figure S4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360330" y="5359398"/>
            <a:ext cx="4402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*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515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58</Words>
  <Application>Microsoft Office PowerPoint</Application>
  <PresentationFormat>Letter Paper (8.5x11 in)</PresentationFormat>
  <Paragraphs>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Monash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Mei San Tang</dc:creator>
  <cp:lastModifiedBy>ciminim</cp:lastModifiedBy>
  <cp:revision>9</cp:revision>
  <dcterms:created xsi:type="dcterms:W3CDTF">2014-10-16T20:14:28Z</dcterms:created>
  <dcterms:modified xsi:type="dcterms:W3CDTF">2014-12-16T15:29:35Z</dcterms:modified>
</cp:coreProperties>
</file>