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47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3889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08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448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858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4027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618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498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287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621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6779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441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E7E60-43E5-6D45-97F7-B54EA28AAFEF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C7FEE-029A-2E42-AD8F-9AD5DEF0F8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280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52400"/>
            <a:ext cx="3733800" cy="2833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23556" y="8534401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Figure S1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27740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Monash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Mei San Tang</dc:creator>
  <cp:lastModifiedBy>ciminim</cp:lastModifiedBy>
  <cp:revision>1</cp:revision>
  <dcterms:created xsi:type="dcterms:W3CDTF">2014-12-10T22:31:14Z</dcterms:created>
  <dcterms:modified xsi:type="dcterms:W3CDTF">2014-12-16T15:28:43Z</dcterms:modified>
</cp:coreProperties>
</file>