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150" y="-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289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934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187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408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0290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256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544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9236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029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93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641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CA0D6-2871-44D5-ADE1-2ED826288F88}" type="datetimeFigureOut">
              <a:rPr lang="zh-TW" altLang="en-US" smtClean="0"/>
              <a:t>2015/9/17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B37F2-AACE-4CE8-A02F-6D764F8276B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550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1189215" y="1064568"/>
            <a:ext cx="4654550" cy="6649084"/>
            <a:chOff x="0" y="0"/>
            <a:chExt cx="4654550" cy="6649084"/>
          </a:xfrm>
        </p:grpSpPr>
        <p:grpSp>
          <p:nvGrpSpPr>
            <p:cNvPr id="5" name="群組 4"/>
            <p:cNvGrpSpPr>
              <a:grpSpLocks noChangeAspect="1"/>
            </p:cNvGrpSpPr>
            <p:nvPr/>
          </p:nvGrpSpPr>
          <p:grpSpPr>
            <a:xfrm>
              <a:off x="0" y="0"/>
              <a:ext cx="4654550" cy="6649084"/>
              <a:chOff x="0" y="0"/>
              <a:chExt cx="8694164" cy="12413279"/>
            </a:xfrm>
          </p:grpSpPr>
          <p:grpSp>
            <p:nvGrpSpPr>
              <p:cNvPr id="10" name="群組 9"/>
              <p:cNvGrpSpPr/>
              <p:nvPr/>
            </p:nvGrpSpPr>
            <p:grpSpPr>
              <a:xfrm>
                <a:off x="0" y="6732284"/>
                <a:ext cx="8693736" cy="2423613"/>
                <a:chOff x="0" y="6732284"/>
                <a:chExt cx="8693736" cy="2423613"/>
              </a:xfrm>
            </p:grpSpPr>
            <p:pic>
              <p:nvPicPr>
                <p:cNvPr id="23" name="Picture 10" descr="C:\Users\User\Desktop\新增資料夾\4 (2)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/>
                </a:blip>
                <a:srcRect l="16491" t="20942" r="19633" b="31412"/>
                <a:stretch>
                  <a:fillRect/>
                </a:stretch>
              </p:blipFill>
              <p:spPr bwMode="auto">
                <a:xfrm>
                  <a:off x="4373736" y="6732284"/>
                  <a:ext cx="4320000" cy="241678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" name="Picture 13" descr="C:\Users\User\Desktop\新增資料夾\4 (1)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16491" t="20942" r="19633" b="31412"/>
                <a:stretch>
                  <a:fillRect/>
                </a:stretch>
              </p:blipFill>
              <p:spPr bwMode="auto">
                <a:xfrm>
                  <a:off x="0" y="6739108"/>
                  <a:ext cx="4320000" cy="2416789"/>
                </a:xfrm>
                <a:prstGeom prst="rect">
                  <a:avLst/>
                </a:prstGeom>
                <a:noFill/>
              </p:spPr>
            </p:pic>
            <p:sp>
              <p:nvSpPr>
                <p:cNvPr id="25" name="矩形 24"/>
                <p:cNvSpPr>
                  <a:spLocks/>
                </p:cNvSpPr>
                <p:nvPr/>
              </p:nvSpPr>
              <p:spPr>
                <a:xfrm>
                  <a:off x="273636" y="8913709"/>
                  <a:ext cx="360000" cy="46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11" name="群組 10"/>
              <p:cNvGrpSpPr/>
              <p:nvPr/>
            </p:nvGrpSpPr>
            <p:grpSpPr>
              <a:xfrm>
                <a:off x="428" y="0"/>
                <a:ext cx="8693736" cy="3239788"/>
                <a:chOff x="428" y="0"/>
                <a:chExt cx="8693736" cy="3239788"/>
              </a:xfrm>
            </p:grpSpPr>
            <p:pic>
              <p:nvPicPr>
                <p:cNvPr id="20" name="Picture 2" descr="C:\Users\User\Desktop\新增資料夾\1 (1).JP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 bwMode="auto">
                <a:xfrm>
                  <a:off x="428" y="0"/>
                  <a:ext cx="4320000" cy="323688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1" name="Picture 3" descr="C:\Users\User\Desktop\新增資料夾\1 (2)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 bwMode="auto">
                <a:xfrm>
                  <a:off x="4374164" y="2901"/>
                  <a:ext cx="4320000" cy="323688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2" name="矩形 21"/>
                <p:cNvSpPr>
                  <a:spLocks/>
                </p:cNvSpPr>
                <p:nvPr/>
              </p:nvSpPr>
              <p:spPr>
                <a:xfrm>
                  <a:off x="3570377" y="2968505"/>
                  <a:ext cx="496800" cy="48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12" name="群組 11"/>
              <p:cNvGrpSpPr/>
              <p:nvPr/>
            </p:nvGrpSpPr>
            <p:grpSpPr>
              <a:xfrm>
                <a:off x="428" y="3362969"/>
                <a:ext cx="8693736" cy="3250223"/>
                <a:chOff x="428" y="3362969"/>
                <a:chExt cx="8693736" cy="3250223"/>
              </a:xfrm>
            </p:grpSpPr>
            <p:pic>
              <p:nvPicPr>
                <p:cNvPr id="17" name="Picture 4" descr="C:\Users\User\Desktop\新增資料夾\2 (1).JPG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/>
                </a:blip>
                <a:srcRect/>
                <a:stretch>
                  <a:fillRect/>
                </a:stretch>
              </p:blipFill>
              <p:spPr bwMode="auto">
                <a:xfrm>
                  <a:off x="428" y="3376029"/>
                  <a:ext cx="4320000" cy="323716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8" name="Picture 5" descr="C:\Users\User\Desktop\新增資料夾\2 (2).JP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374164" y="3362969"/>
                  <a:ext cx="4320000" cy="3237163"/>
                </a:xfrm>
                <a:prstGeom prst="rect">
                  <a:avLst/>
                </a:prstGeom>
                <a:noFill/>
              </p:spPr>
            </p:pic>
            <p:sp>
              <p:nvSpPr>
                <p:cNvPr id="19" name="矩形 18"/>
                <p:cNvSpPr>
                  <a:spLocks/>
                </p:cNvSpPr>
                <p:nvPr/>
              </p:nvSpPr>
              <p:spPr>
                <a:xfrm>
                  <a:off x="3534839" y="6334949"/>
                  <a:ext cx="518400" cy="48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13" name="群組 12"/>
              <p:cNvGrpSpPr/>
              <p:nvPr/>
            </p:nvGrpSpPr>
            <p:grpSpPr>
              <a:xfrm>
                <a:off x="0" y="9281225"/>
                <a:ext cx="8693736" cy="3132054"/>
                <a:chOff x="0" y="9281225"/>
                <a:chExt cx="8693736" cy="3132054"/>
              </a:xfrm>
            </p:grpSpPr>
            <p:pic>
              <p:nvPicPr>
                <p:cNvPr id="14" name="Picture 11" descr="C:\Users\User\Desktop\新增資料夾\3 (1).jp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/>
                </a:blip>
                <a:srcRect b="9434"/>
                <a:stretch>
                  <a:fillRect/>
                </a:stretch>
              </p:blipFill>
              <p:spPr bwMode="auto">
                <a:xfrm>
                  <a:off x="0" y="9281225"/>
                  <a:ext cx="4320000" cy="3132054"/>
                </a:xfrm>
                <a:prstGeom prst="rect">
                  <a:avLst/>
                </a:prstGeom>
                <a:noFill/>
              </p:spPr>
            </p:pic>
            <p:pic>
              <p:nvPicPr>
                <p:cNvPr id="15" name="Picture 12" descr="C:\Users\User\Desktop\新增資料夾\3 (2).jpg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/>
                </a:blip>
                <a:srcRect b="9434"/>
                <a:stretch>
                  <a:fillRect/>
                </a:stretch>
              </p:blipFill>
              <p:spPr bwMode="auto">
                <a:xfrm>
                  <a:off x="4373736" y="9281225"/>
                  <a:ext cx="4320000" cy="3120625"/>
                </a:xfrm>
                <a:prstGeom prst="rect">
                  <a:avLst/>
                </a:prstGeom>
                <a:noFill/>
              </p:spPr>
            </p:pic>
            <p:sp>
              <p:nvSpPr>
                <p:cNvPr id="16" name="矩形 15"/>
                <p:cNvSpPr>
                  <a:spLocks/>
                </p:cNvSpPr>
                <p:nvPr/>
              </p:nvSpPr>
              <p:spPr>
                <a:xfrm>
                  <a:off x="269844" y="12167627"/>
                  <a:ext cx="550800" cy="4800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TW" altLang="en-US"/>
                </a:p>
              </p:txBody>
            </p:sp>
          </p:grpSp>
        </p:grpSp>
        <p:sp>
          <p:nvSpPr>
            <p:cNvPr id="6" name="文字方塊 51"/>
            <p:cNvSpPr txBox="1">
              <a:spLocks noChangeArrowheads="1"/>
            </p:cNvSpPr>
            <p:nvPr/>
          </p:nvSpPr>
          <p:spPr bwMode="auto">
            <a:xfrm>
              <a:off x="7986" y="4995260"/>
              <a:ext cx="474345" cy="32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kern="100">
                  <a:effectLst/>
                  <a:latin typeface="Times New Roman"/>
                  <a:ea typeface="新細明體"/>
                  <a:cs typeface="Times New Roman"/>
                </a:rPr>
                <a:t>(d)</a:t>
              </a:r>
              <a:endParaRPr lang="zh-TW" sz="1200" kern="100">
                <a:effectLst/>
                <a:latin typeface="Calibri"/>
                <a:ea typeface="新細明體"/>
                <a:cs typeface="Times New Roman"/>
              </a:endParaRPr>
            </a:p>
          </p:txBody>
        </p:sp>
        <p:sp>
          <p:nvSpPr>
            <p:cNvPr id="7" name="文字方塊 19"/>
            <p:cNvSpPr txBox="1">
              <a:spLocks noChangeArrowheads="1"/>
            </p:cNvSpPr>
            <p:nvPr/>
          </p:nvSpPr>
          <p:spPr bwMode="auto">
            <a:xfrm>
              <a:off x="7986" y="3617670"/>
              <a:ext cx="474345" cy="32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kern="100">
                  <a:effectLst/>
                  <a:latin typeface="Times New Roman"/>
                  <a:ea typeface="新細明體"/>
                  <a:cs typeface="Times New Roman"/>
                </a:rPr>
                <a:t>(c)</a:t>
              </a:r>
              <a:endParaRPr lang="zh-TW" sz="1200" kern="100">
                <a:effectLst/>
                <a:latin typeface="Calibri"/>
                <a:ea typeface="新細明體"/>
                <a:cs typeface="Times New Roman"/>
              </a:endParaRPr>
            </a:p>
          </p:txBody>
        </p:sp>
        <p:sp>
          <p:nvSpPr>
            <p:cNvPr id="8" name="文字方塊 20"/>
            <p:cNvSpPr txBox="1">
              <a:spLocks noChangeArrowheads="1"/>
            </p:cNvSpPr>
            <p:nvPr/>
          </p:nvSpPr>
          <p:spPr bwMode="auto">
            <a:xfrm>
              <a:off x="3993" y="1828800"/>
              <a:ext cx="474345" cy="32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kern="100">
                  <a:solidFill>
                    <a:srgbClr val="FFFFFF"/>
                  </a:solidFill>
                  <a:effectLst/>
                  <a:latin typeface="Times New Roman"/>
                  <a:ea typeface="新細明體"/>
                  <a:cs typeface="Times New Roman"/>
                </a:rPr>
                <a:t>(b)</a:t>
              </a:r>
              <a:endParaRPr lang="zh-TW" sz="1200" kern="100">
                <a:effectLst/>
                <a:latin typeface="Calibri"/>
                <a:ea typeface="新細明體"/>
                <a:cs typeface="Times New Roman"/>
              </a:endParaRPr>
            </a:p>
          </p:txBody>
        </p:sp>
        <p:sp>
          <p:nvSpPr>
            <p:cNvPr id="9" name="文字方塊 21"/>
            <p:cNvSpPr txBox="1">
              <a:spLocks noChangeArrowheads="1"/>
            </p:cNvSpPr>
            <p:nvPr/>
          </p:nvSpPr>
          <p:spPr bwMode="auto">
            <a:xfrm>
              <a:off x="3993" y="3993"/>
              <a:ext cx="474345" cy="32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b="1" kern="100">
                  <a:solidFill>
                    <a:srgbClr val="FFFFFF"/>
                  </a:solidFill>
                  <a:effectLst/>
                  <a:latin typeface="Times New Roman"/>
                  <a:ea typeface="新細明體"/>
                  <a:cs typeface="Times New Roman"/>
                </a:rPr>
                <a:t>(a)</a:t>
              </a:r>
              <a:endParaRPr lang="zh-TW" sz="1200" kern="100">
                <a:effectLst/>
                <a:latin typeface="Calibri"/>
                <a:ea typeface="新細明體"/>
                <a:cs typeface="Times New Roman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92696" y="7786007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Fig. DAPI staining to reveal the number of nuclei present in different life stages of </a:t>
            </a:r>
            <a:r>
              <a:rPr lang="en-US" altLang="zh-TW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Phellinus noxius.</a:t>
            </a:r>
            <a:r>
              <a:rPr lang="en-US" altLang="zh-TW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DAPI-stained (a) mycelium, (b) </a:t>
            </a:r>
            <a:r>
              <a:rPr lang="en-US" altLang="zh-TW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arthrospores</a:t>
            </a:r>
            <a:r>
              <a:rPr lang="en-US" altLang="zh-TW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(c) basidiospores, and (d) a germinating basidiospore examined in the light- (left) and fluorescent-field (right) under microscope. (Scale bars, 10 µm)</a:t>
            </a:r>
            <a:endParaRPr lang="zh-TW" altLang="zh-TW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150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77</Words>
  <Application>Microsoft Office PowerPoint</Application>
  <PresentationFormat>A4 紙張 (210x297 公釐)</PresentationFormat>
  <Paragraphs>5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2015-09-17T11:37:58Z</dcterms:created>
  <dcterms:modified xsi:type="dcterms:W3CDTF">2015-09-17T11:41:13Z</dcterms:modified>
</cp:coreProperties>
</file>