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t-E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49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420" autoAdjust="0"/>
  </p:normalViewPr>
  <p:slideViewPr>
    <p:cSldViewPr>
      <p:cViewPr varScale="1">
        <p:scale>
          <a:sx n="83" d="100"/>
          <a:sy n="83" d="100"/>
        </p:scale>
        <p:origin x="-67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tuit\dfs\EBC\aare\E8\fluori\IQ_CHO\IQ_CHO_FRET_3_27_04_2009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882843813653986"/>
          <c:y val="4.3030712636867509E-2"/>
          <c:w val="0.86099626183090749"/>
          <c:h val="0.76941862426808572"/>
        </c:manualLayout>
      </c:layout>
      <c:scatterChart>
        <c:scatterStyle val="smoothMarker"/>
        <c:ser>
          <c:idx val="0"/>
          <c:order val="0"/>
          <c:tx>
            <c:strRef>
              <c:f>'S:\aare\E8\fluori\IQ_CHO\[IQ_CHO_FRET_2_14_04_2009.xls]Sheet1'!$Y$4</c:f>
              <c:strCache>
                <c:ptCount val="1"/>
                <c:pt idx="0">
                  <c:v>E8_YFP_431</c:v>
                </c:pt>
              </c:strCache>
            </c:strRef>
          </c:tx>
          <c:spPr>
            <a:ln w="22225"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'S:\aare\E8\fluori\IQ_CHO\[IQ_CHO_FRET_2_14_04_2009.xls]Sheet1'!$A$6:$A$1506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'S:\aare\E8\fluori\IQ_CHO\[IQ_CHO_FRET_2_14_04_2009.xls]Sheet1'!$Y$6:$Y$1506</c:f>
              <c:numCache>
                <c:formatCode>General</c:formatCode>
                <c:ptCount val="1501"/>
                <c:pt idx="0">
                  <c:v>555.24216666666678</c:v>
                </c:pt>
                <c:pt idx="1">
                  <c:v>556.66842857142842</c:v>
                </c:pt>
                <c:pt idx="2">
                  <c:v>559.9046249999999</c:v>
                </c:pt>
                <c:pt idx="3">
                  <c:v>562.69600000000003</c:v>
                </c:pt>
                <c:pt idx="4">
                  <c:v>565.9049</c:v>
                </c:pt>
                <c:pt idx="5">
                  <c:v>568.59718181818175</c:v>
                </c:pt>
                <c:pt idx="6">
                  <c:v>574.69372727272741</c:v>
                </c:pt>
                <c:pt idx="7">
                  <c:v>580.93463636363651</c:v>
                </c:pt>
                <c:pt idx="8">
                  <c:v>587.06136363636358</c:v>
                </c:pt>
                <c:pt idx="9">
                  <c:v>593.06827272727287</c:v>
                </c:pt>
                <c:pt idx="10">
                  <c:v>598.83227272727277</c:v>
                </c:pt>
                <c:pt idx="11">
                  <c:v>605.25745454545449</c:v>
                </c:pt>
                <c:pt idx="12">
                  <c:v>612.60390909090893</c:v>
                </c:pt>
                <c:pt idx="13">
                  <c:v>618.92118181818182</c:v>
                </c:pt>
                <c:pt idx="14">
                  <c:v>625.94136363636358</c:v>
                </c:pt>
                <c:pt idx="15">
                  <c:v>633.39654545454539</c:v>
                </c:pt>
                <c:pt idx="16">
                  <c:v>641.67400000000021</c:v>
                </c:pt>
                <c:pt idx="17">
                  <c:v>649.29245454545458</c:v>
                </c:pt>
                <c:pt idx="18">
                  <c:v>656.22927272727281</c:v>
                </c:pt>
                <c:pt idx="19">
                  <c:v>663.69463636363662</c:v>
                </c:pt>
                <c:pt idx="20">
                  <c:v>672.00699999999983</c:v>
                </c:pt>
                <c:pt idx="21">
                  <c:v>681.12954545454545</c:v>
                </c:pt>
                <c:pt idx="22">
                  <c:v>689.76754545454548</c:v>
                </c:pt>
                <c:pt idx="23">
                  <c:v>697.9022727272727</c:v>
                </c:pt>
                <c:pt idx="24">
                  <c:v>707.23127272727288</c:v>
                </c:pt>
                <c:pt idx="25">
                  <c:v>716.36445454545446</c:v>
                </c:pt>
                <c:pt idx="26">
                  <c:v>726.04927272727275</c:v>
                </c:pt>
                <c:pt idx="27">
                  <c:v>735.97500000000002</c:v>
                </c:pt>
                <c:pt idx="28">
                  <c:v>745.97890909090893</c:v>
                </c:pt>
                <c:pt idx="29">
                  <c:v>756.23781818181806</c:v>
                </c:pt>
                <c:pt idx="30">
                  <c:v>767.45509090909104</c:v>
                </c:pt>
                <c:pt idx="31">
                  <c:v>779.55172727272748</c:v>
                </c:pt>
                <c:pt idx="32">
                  <c:v>792.05390909090909</c:v>
                </c:pt>
                <c:pt idx="33">
                  <c:v>804.88954545454544</c:v>
                </c:pt>
                <c:pt idx="34">
                  <c:v>818.92527272727273</c:v>
                </c:pt>
                <c:pt idx="35">
                  <c:v>832.48400000000004</c:v>
                </c:pt>
                <c:pt idx="36">
                  <c:v>846.36990909090878</c:v>
                </c:pt>
                <c:pt idx="37">
                  <c:v>859.5092727272729</c:v>
                </c:pt>
                <c:pt idx="38">
                  <c:v>872.95727272727254</c:v>
                </c:pt>
                <c:pt idx="39">
                  <c:v>886.96227272727276</c:v>
                </c:pt>
                <c:pt idx="40">
                  <c:v>902.58609090909101</c:v>
                </c:pt>
                <c:pt idx="41">
                  <c:v>917.52799999999979</c:v>
                </c:pt>
                <c:pt idx="42">
                  <c:v>932.19236363636355</c:v>
                </c:pt>
                <c:pt idx="43">
                  <c:v>947.07436363636373</c:v>
                </c:pt>
                <c:pt idx="44">
                  <c:v>962.77372727272757</c:v>
                </c:pt>
                <c:pt idx="45">
                  <c:v>978.7359090909091</c:v>
                </c:pt>
                <c:pt idx="46">
                  <c:v>995.39481818181798</c:v>
                </c:pt>
                <c:pt idx="47">
                  <c:v>1012.9632727272727</c:v>
                </c:pt>
                <c:pt idx="48">
                  <c:v>1031.2002727272729</c:v>
                </c:pt>
                <c:pt idx="49">
                  <c:v>1050.3454545454547</c:v>
                </c:pt>
                <c:pt idx="50">
                  <c:v>1071.0784545454546</c:v>
                </c:pt>
                <c:pt idx="51">
                  <c:v>1091.5983636363635</c:v>
                </c:pt>
                <c:pt idx="52">
                  <c:v>1114.3965454545455</c:v>
                </c:pt>
                <c:pt idx="53">
                  <c:v>1136.4337272727273</c:v>
                </c:pt>
                <c:pt idx="54">
                  <c:v>1159.9643636363633</c:v>
                </c:pt>
                <c:pt idx="55">
                  <c:v>1184.6500909090905</c:v>
                </c:pt>
                <c:pt idx="56">
                  <c:v>1211.0960909090909</c:v>
                </c:pt>
                <c:pt idx="57">
                  <c:v>1238.7356363636363</c:v>
                </c:pt>
                <c:pt idx="58">
                  <c:v>1267.459818181818</c:v>
                </c:pt>
                <c:pt idx="59">
                  <c:v>1297.6735454545453</c:v>
                </c:pt>
                <c:pt idx="60">
                  <c:v>1329.4847272727272</c:v>
                </c:pt>
                <c:pt idx="61">
                  <c:v>1363.3383636363633</c:v>
                </c:pt>
                <c:pt idx="62">
                  <c:v>1400.4817272727271</c:v>
                </c:pt>
                <c:pt idx="63">
                  <c:v>1437.921818181818</c:v>
                </c:pt>
                <c:pt idx="64">
                  <c:v>1480.4518181818182</c:v>
                </c:pt>
                <c:pt idx="65">
                  <c:v>1523.8595454545452</c:v>
                </c:pt>
                <c:pt idx="66">
                  <c:v>1569.6453636363633</c:v>
                </c:pt>
                <c:pt idx="67">
                  <c:v>1617.4880909090907</c:v>
                </c:pt>
                <c:pt idx="68">
                  <c:v>1668.8701818181817</c:v>
                </c:pt>
                <c:pt idx="69">
                  <c:v>1723.0323636363635</c:v>
                </c:pt>
                <c:pt idx="70">
                  <c:v>1780.6791818181816</c:v>
                </c:pt>
                <c:pt idx="71">
                  <c:v>1841.1841818181813</c:v>
                </c:pt>
                <c:pt idx="72">
                  <c:v>1905.6510000000001</c:v>
                </c:pt>
                <c:pt idx="73">
                  <c:v>1973.4065454545455</c:v>
                </c:pt>
                <c:pt idx="74">
                  <c:v>2047.6439999999998</c:v>
                </c:pt>
                <c:pt idx="75">
                  <c:v>2124.3517272727286</c:v>
                </c:pt>
                <c:pt idx="76">
                  <c:v>2207.0567272727271</c:v>
                </c:pt>
                <c:pt idx="77">
                  <c:v>2294.9582727272723</c:v>
                </c:pt>
                <c:pt idx="78">
                  <c:v>2388.7542727272721</c:v>
                </c:pt>
                <c:pt idx="79">
                  <c:v>2487.6841818181811</c:v>
                </c:pt>
                <c:pt idx="80">
                  <c:v>2596.6252727272727</c:v>
                </c:pt>
                <c:pt idx="81">
                  <c:v>2711.4586363636354</c:v>
                </c:pt>
                <c:pt idx="82">
                  <c:v>2842.800909090909</c:v>
                </c:pt>
                <c:pt idx="83">
                  <c:v>2992.3630909090912</c:v>
                </c:pt>
                <c:pt idx="84">
                  <c:v>3183.6279090909088</c:v>
                </c:pt>
                <c:pt idx="85">
                  <c:v>3418.2432727272721</c:v>
                </c:pt>
                <c:pt idx="86">
                  <c:v>3734.9340000000011</c:v>
                </c:pt>
                <c:pt idx="87">
                  <c:v>4141.5960000000014</c:v>
                </c:pt>
                <c:pt idx="88">
                  <c:v>4708.6379999999999</c:v>
                </c:pt>
                <c:pt idx="89">
                  <c:v>5352.7717272727268</c:v>
                </c:pt>
                <c:pt idx="90">
                  <c:v>5985.0781818181813</c:v>
                </c:pt>
                <c:pt idx="91">
                  <c:v>6601.5404545454539</c:v>
                </c:pt>
                <c:pt idx="92">
                  <c:v>7205.3405454545464</c:v>
                </c:pt>
                <c:pt idx="93">
                  <c:v>7785.8292727272737</c:v>
                </c:pt>
                <c:pt idx="94">
                  <c:v>8339.4034545454542</c:v>
                </c:pt>
                <c:pt idx="95">
                  <c:v>8843.0129090909086</c:v>
                </c:pt>
                <c:pt idx="96">
                  <c:v>9292.8731818181823</c:v>
                </c:pt>
                <c:pt idx="97">
                  <c:v>9652.0924545454545</c:v>
                </c:pt>
                <c:pt idx="98">
                  <c:v>9911.460636363634</c:v>
                </c:pt>
                <c:pt idx="99">
                  <c:v>9999.8990000000013</c:v>
                </c:pt>
                <c:pt idx="100">
                  <c:v>9999.8990000000013</c:v>
                </c:pt>
                <c:pt idx="101">
                  <c:v>9999.8990000000013</c:v>
                </c:pt>
                <c:pt idx="102">
                  <c:v>9999.8990000000013</c:v>
                </c:pt>
                <c:pt idx="103">
                  <c:v>9999.8990000000013</c:v>
                </c:pt>
                <c:pt idx="104">
                  <c:v>9999.8990000000013</c:v>
                </c:pt>
                <c:pt idx="105">
                  <c:v>9999.8990000000013</c:v>
                </c:pt>
                <c:pt idx="106">
                  <c:v>9999.8990000000013</c:v>
                </c:pt>
                <c:pt idx="107">
                  <c:v>9999.8990000000013</c:v>
                </c:pt>
                <c:pt idx="108">
                  <c:v>9999.8990000000013</c:v>
                </c:pt>
                <c:pt idx="109">
                  <c:v>9999.8990000000013</c:v>
                </c:pt>
                <c:pt idx="110">
                  <c:v>9999.8990000000013</c:v>
                </c:pt>
                <c:pt idx="111">
                  <c:v>9999.8990000000013</c:v>
                </c:pt>
                <c:pt idx="112">
                  <c:v>9999.8990000000013</c:v>
                </c:pt>
                <c:pt idx="113">
                  <c:v>9999.8990000000013</c:v>
                </c:pt>
                <c:pt idx="114">
                  <c:v>9999.8990000000013</c:v>
                </c:pt>
                <c:pt idx="115">
                  <c:v>9999.8990000000013</c:v>
                </c:pt>
                <c:pt idx="116">
                  <c:v>9999.8990000000013</c:v>
                </c:pt>
                <c:pt idx="117">
                  <c:v>9999.8990000000013</c:v>
                </c:pt>
                <c:pt idx="118">
                  <c:v>9999.8990000000013</c:v>
                </c:pt>
                <c:pt idx="119">
                  <c:v>9999.8990000000013</c:v>
                </c:pt>
                <c:pt idx="120">
                  <c:v>9999.8990000000013</c:v>
                </c:pt>
                <c:pt idx="121">
                  <c:v>9999.8990000000013</c:v>
                </c:pt>
                <c:pt idx="122">
                  <c:v>9999.8990000000013</c:v>
                </c:pt>
                <c:pt idx="123">
                  <c:v>9999.8990000000013</c:v>
                </c:pt>
                <c:pt idx="124">
                  <c:v>9999.8990000000013</c:v>
                </c:pt>
                <c:pt idx="125">
                  <c:v>9999.8990000000013</c:v>
                </c:pt>
                <c:pt idx="126">
                  <c:v>9999.8990000000013</c:v>
                </c:pt>
                <c:pt idx="127">
                  <c:v>9999.8990000000013</c:v>
                </c:pt>
                <c:pt idx="128">
                  <c:v>9999.8990000000013</c:v>
                </c:pt>
                <c:pt idx="129">
                  <c:v>9999.8990000000013</c:v>
                </c:pt>
                <c:pt idx="130">
                  <c:v>9999.8990000000013</c:v>
                </c:pt>
                <c:pt idx="131">
                  <c:v>9999.8990000000013</c:v>
                </c:pt>
                <c:pt idx="132">
                  <c:v>9999.8990000000013</c:v>
                </c:pt>
                <c:pt idx="133">
                  <c:v>9999.8990000000013</c:v>
                </c:pt>
                <c:pt idx="134">
                  <c:v>9999.8990000000013</c:v>
                </c:pt>
                <c:pt idx="135">
                  <c:v>9999.8990000000013</c:v>
                </c:pt>
                <c:pt idx="136">
                  <c:v>9999.8990000000013</c:v>
                </c:pt>
                <c:pt idx="137">
                  <c:v>9999.8990000000013</c:v>
                </c:pt>
                <c:pt idx="138">
                  <c:v>9999.8990000000013</c:v>
                </c:pt>
                <c:pt idx="139">
                  <c:v>9999.8990000000013</c:v>
                </c:pt>
                <c:pt idx="140">
                  <c:v>9999.8990000000013</c:v>
                </c:pt>
                <c:pt idx="141">
                  <c:v>9999.8990000000013</c:v>
                </c:pt>
                <c:pt idx="142">
                  <c:v>9999.8990000000013</c:v>
                </c:pt>
                <c:pt idx="143">
                  <c:v>9999.8990000000013</c:v>
                </c:pt>
                <c:pt idx="144">
                  <c:v>9999.8990000000013</c:v>
                </c:pt>
                <c:pt idx="145">
                  <c:v>9999.8990000000013</c:v>
                </c:pt>
                <c:pt idx="146">
                  <c:v>9999.8990000000013</c:v>
                </c:pt>
                <c:pt idx="147">
                  <c:v>9999.8990000000013</c:v>
                </c:pt>
                <c:pt idx="148">
                  <c:v>9999.8990000000013</c:v>
                </c:pt>
                <c:pt idx="149">
                  <c:v>9999.8990000000013</c:v>
                </c:pt>
                <c:pt idx="150">
                  <c:v>9999.8990000000013</c:v>
                </c:pt>
                <c:pt idx="151">
                  <c:v>9999.8990000000013</c:v>
                </c:pt>
                <c:pt idx="152">
                  <c:v>9999.8990000000013</c:v>
                </c:pt>
                <c:pt idx="153">
                  <c:v>9999.8990000000013</c:v>
                </c:pt>
                <c:pt idx="154">
                  <c:v>9999.8990000000013</c:v>
                </c:pt>
                <c:pt idx="155">
                  <c:v>9999.8990000000013</c:v>
                </c:pt>
                <c:pt idx="156">
                  <c:v>9999.8990000000013</c:v>
                </c:pt>
                <c:pt idx="157">
                  <c:v>9999.8990000000013</c:v>
                </c:pt>
                <c:pt idx="158">
                  <c:v>9999.8990000000013</c:v>
                </c:pt>
                <c:pt idx="159">
                  <c:v>9999.8990000000013</c:v>
                </c:pt>
                <c:pt idx="160">
                  <c:v>9999.8990000000013</c:v>
                </c:pt>
                <c:pt idx="161">
                  <c:v>9999.8990000000013</c:v>
                </c:pt>
                <c:pt idx="162">
                  <c:v>9999.8990000000013</c:v>
                </c:pt>
                <c:pt idx="163">
                  <c:v>9999.8990000000013</c:v>
                </c:pt>
                <c:pt idx="164">
                  <c:v>9999.8990000000013</c:v>
                </c:pt>
                <c:pt idx="165">
                  <c:v>9999.8990000000013</c:v>
                </c:pt>
                <c:pt idx="166">
                  <c:v>9999.8990000000013</c:v>
                </c:pt>
                <c:pt idx="167">
                  <c:v>9999.8990000000013</c:v>
                </c:pt>
                <c:pt idx="168">
                  <c:v>9999.8990000000013</c:v>
                </c:pt>
                <c:pt idx="169">
                  <c:v>9999.8990000000013</c:v>
                </c:pt>
                <c:pt idx="170">
                  <c:v>9999.8990000000013</c:v>
                </c:pt>
                <c:pt idx="171">
                  <c:v>9999.8990000000013</c:v>
                </c:pt>
                <c:pt idx="172">
                  <c:v>9999.8990000000013</c:v>
                </c:pt>
                <c:pt idx="173">
                  <c:v>9999.8990000000013</c:v>
                </c:pt>
                <c:pt idx="174">
                  <c:v>9999.8990000000013</c:v>
                </c:pt>
                <c:pt idx="175">
                  <c:v>9999.8990000000013</c:v>
                </c:pt>
                <c:pt idx="176">
                  <c:v>9999.8990000000013</c:v>
                </c:pt>
                <c:pt idx="177">
                  <c:v>9999.8990000000013</c:v>
                </c:pt>
                <c:pt idx="178">
                  <c:v>9999.8990000000013</c:v>
                </c:pt>
                <c:pt idx="179">
                  <c:v>9999.8990000000013</c:v>
                </c:pt>
                <c:pt idx="180">
                  <c:v>9999.8990000000013</c:v>
                </c:pt>
                <c:pt idx="181">
                  <c:v>9999.8990000000013</c:v>
                </c:pt>
                <c:pt idx="182">
                  <c:v>9999.8990000000013</c:v>
                </c:pt>
                <c:pt idx="183">
                  <c:v>9999.8990000000013</c:v>
                </c:pt>
                <c:pt idx="184">
                  <c:v>9999.8990000000013</c:v>
                </c:pt>
                <c:pt idx="185">
                  <c:v>9999.8990000000013</c:v>
                </c:pt>
                <c:pt idx="186">
                  <c:v>9999.8990000000013</c:v>
                </c:pt>
                <c:pt idx="187">
                  <c:v>9999.8990000000013</c:v>
                </c:pt>
                <c:pt idx="188">
                  <c:v>9999.8990000000013</c:v>
                </c:pt>
                <c:pt idx="189">
                  <c:v>9999.8990000000013</c:v>
                </c:pt>
                <c:pt idx="190">
                  <c:v>9999.8990000000013</c:v>
                </c:pt>
                <c:pt idx="191">
                  <c:v>9999.8990000000013</c:v>
                </c:pt>
                <c:pt idx="192">
                  <c:v>9999.8990000000013</c:v>
                </c:pt>
                <c:pt idx="193">
                  <c:v>9999.8990000000013</c:v>
                </c:pt>
                <c:pt idx="194">
                  <c:v>9999.8990000000013</c:v>
                </c:pt>
                <c:pt idx="195">
                  <c:v>9999.8990000000013</c:v>
                </c:pt>
                <c:pt idx="196">
                  <c:v>9999.8990000000013</c:v>
                </c:pt>
                <c:pt idx="197">
                  <c:v>9999.8990000000013</c:v>
                </c:pt>
                <c:pt idx="198">
                  <c:v>9999.8990000000013</c:v>
                </c:pt>
                <c:pt idx="199">
                  <c:v>9999.8990000000013</c:v>
                </c:pt>
                <c:pt idx="200">
                  <c:v>9999.8990000000013</c:v>
                </c:pt>
                <c:pt idx="201">
                  <c:v>9999.8990000000013</c:v>
                </c:pt>
                <c:pt idx="202">
                  <c:v>9999.8990000000013</c:v>
                </c:pt>
                <c:pt idx="203">
                  <c:v>9999.8990000000013</c:v>
                </c:pt>
                <c:pt idx="204">
                  <c:v>9999.8990000000013</c:v>
                </c:pt>
                <c:pt idx="205">
                  <c:v>9999.8990000000013</c:v>
                </c:pt>
                <c:pt idx="206">
                  <c:v>9999.8990000000013</c:v>
                </c:pt>
                <c:pt idx="207">
                  <c:v>9999.8990000000013</c:v>
                </c:pt>
                <c:pt idx="208">
                  <c:v>9999.8990000000013</c:v>
                </c:pt>
                <c:pt idx="209">
                  <c:v>9999.8990000000013</c:v>
                </c:pt>
                <c:pt idx="210">
                  <c:v>9999.8990000000013</c:v>
                </c:pt>
                <c:pt idx="211">
                  <c:v>9999.8990000000013</c:v>
                </c:pt>
                <c:pt idx="212">
                  <c:v>9999.8990000000013</c:v>
                </c:pt>
                <c:pt idx="213">
                  <c:v>9999.8990000000013</c:v>
                </c:pt>
                <c:pt idx="214">
                  <c:v>9999.8990000000013</c:v>
                </c:pt>
                <c:pt idx="215">
                  <c:v>9999.8990000000013</c:v>
                </c:pt>
                <c:pt idx="216">
                  <c:v>9929.1724545454545</c:v>
                </c:pt>
                <c:pt idx="217">
                  <c:v>9778.260999999995</c:v>
                </c:pt>
                <c:pt idx="218">
                  <c:v>9531.9388181818158</c:v>
                </c:pt>
                <c:pt idx="219">
                  <c:v>9203.8030909090867</c:v>
                </c:pt>
                <c:pt idx="220">
                  <c:v>8803.2379999999976</c:v>
                </c:pt>
                <c:pt idx="221">
                  <c:v>8341.1400909090898</c:v>
                </c:pt>
                <c:pt idx="222">
                  <c:v>7830.5283636363638</c:v>
                </c:pt>
                <c:pt idx="223">
                  <c:v>7283.6393636363637</c:v>
                </c:pt>
                <c:pt idx="224">
                  <c:v>6708.6455454545458</c:v>
                </c:pt>
                <c:pt idx="225">
                  <c:v>6113.5828181818188</c:v>
                </c:pt>
                <c:pt idx="226">
                  <c:v>5503.2362727272721</c:v>
                </c:pt>
                <c:pt idx="227">
                  <c:v>4951.0080909090902</c:v>
                </c:pt>
                <c:pt idx="228">
                  <c:v>4467.6795454545454</c:v>
                </c:pt>
                <c:pt idx="229">
                  <c:v>4071.0650909090905</c:v>
                </c:pt>
                <c:pt idx="230">
                  <c:v>3749.3049999999998</c:v>
                </c:pt>
                <c:pt idx="231">
                  <c:v>3492.7487272727267</c:v>
                </c:pt>
                <c:pt idx="232">
                  <c:v>3290.9777272727283</c:v>
                </c:pt>
                <c:pt idx="233">
                  <c:v>3132.5691818181817</c:v>
                </c:pt>
                <c:pt idx="234">
                  <c:v>3005.6871818181817</c:v>
                </c:pt>
                <c:pt idx="235">
                  <c:v>2904.3115454545459</c:v>
                </c:pt>
                <c:pt idx="236">
                  <c:v>2816.2357272727272</c:v>
                </c:pt>
                <c:pt idx="237">
                  <c:v>2740.8267272727276</c:v>
                </c:pt>
                <c:pt idx="238">
                  <c:v>2673.8616363636361</c:v>
                </c:pt>
                <c:pt idx="239">
                  <c:v>2615.7543636363639</c:v>
                </c:pt>
                <c:pt idx="240">
                  <c:v>2562.1945454545453</c:v>
                </c:pt>
                <c:pt idx="241">
                  <c:v>2514.687272727273</c:v>
                </c:pt>
                <c:pt idx="242">
                  <c:v>2469.9562727272732</c:v>
                </c:pt>
                <c:pt idx="243">
                  <c:v>2429.3469090909093</c:v>
                </c:pt>
                <c:pt idx="244">
                  <c:v>2391.5320000000002</c:v>
                </c:pt>
                <c:pt idx="245">
                  <c:v>2354.5299090909093</c:v>
                </c:pt>
                <c:pt idx="246">
                  <c:v>2316.4382727272728</c:v>
                </c:pt>
                <c:pt idx="247">
                  <c:v>2282.2368181818183</c:v>
                </c:pt>
                <c:pt idx="248">
                  <c:v>2246.3617272727279</c:v>
                </c:pt>
                <c:pt idx="249">
                  <c:v>2212.229636363636</c:v>
                </c:pt>
                <c:pt idx="250">
                  <c:v>2177.3537272727276</c:v>
                </c:pt>
                <c:pt idx="251">
                  <c:v>2144.8587272727277</c:v>
                </c:pt>
                <c:pt idx="252">
                  <c:v>2110.2415454545453</c:v>
                </c:pt>
                <c:pt idx="253">
                  <c:v>2075.7429999999995</c:v>
                </c:pt>
                <c:pt idx="254">
                  <c:v>2039.8419999999999</c:v>
                </c:pt>
                <c:pt idx="255">
                  <c:v>2003.512909090909</c:v>
                </c:pt>
                <c:pt idx="256">
                  <c:v>1968.6850909090908</c:v>
                </c:pt>
                <c:pt idx="257">
                  <c:v>1935.4220000000003</c:v>
                </c:pt>
                <c:pt idx="258">
                  <c:v>1901.7971818181823</c:v>
                </c:pt>
                <c:pt idx="259">
                  <c:v>1868.8182727272729</c:v>
                </c:pt>
                <c:pt idx="260">
                  <c:v>1834.7138181818182</c:v>
                </c:pt>
                <c:pt idx="261">
                  <c:v>1801.4300909090909</c:v>
                </c:pt>
                <c:pt idx="262">
                  <c:v>1765.3745454545458</c:v>
                </c:pt>
                <c:pt idx="263">
                  <c:v>1730.818</c:v>
                </c:pt>
                <c:pt idx="264">
                  <c:v>1698.3947272727276</c:v>
                </c:pt>
                <c:pt idx="265">
                  <c:v>1667.9270000000001</c:v>
                </c:pt>
                <c:pt idx="266">
                  <c:v>1637.7359090909094</c:v>
                </c:pt>
                <c:pt idx="267">
                  <c:v>1607.7436363636364</c:v>
                </c:pt>
                <c:pt idx="268">
                  <c:v>1576.8689999999999</c:v>
                </c:pt>
                <c:pt idx="269">
                  <c:v>1546.7243636363635</c:v>
                </c:pt>
                <c:pt idx="270">
                  <c:v>1518.2986363636364</c:v>
                </c:pt>
                <c:pt idx="271">
                  <c:v>1491.815818181818</c:v>
                </c:pt>
                <c:pt idx="272">
                  <c:v>1465.1773636363635</c:v>
                </c:pt>
                <c:pt idx="273">
                  <c:v>1442.2449999999999</c:v>
                </c:pt>
                <c:pt idx="274">
                  <c:v>1418.6905454545454</c:v>
                </c:pt>
                <c:pt idx="275">
                  <c:v>1396.1765454545455</c:v>
                </c:pt>
                <c:pt idx="276">
                  <c:v>1374.2623636363633</c:v>
                </c:pt>
                <c:pt idx="277">
                  <c:v>1353.6558181818179</c:v>
                </c:pt>
                <c:pt idx="278">
                  <c:v>1332.2078181818181</c:v>
                </c:pt>
                <c:pt idx="279">
                  <c:v>1313.0520909090908</c:v>
                </c:pt>
                <c:pt idx="280">
                  <c:v>1296.1264545454544</c:v>
                </c:pt>
                <c:pt idx="281">
                  <c:v>1279.7776363636365</c:v>
                </c:pt>
                <c:pt idx="282">
                  <c:v>1263.5107272727271</c:v>
                </c:pt>
                <c:pt idx="283">
                  <c:v>1249.1600909090905</c:v>
                </c:pt>
                <c:pt idx="284">
                  <c:v>1234.2251818181817</c:v>
                </c:pt>
                <c:pt idx="285">
                  <c:v>1218.8889999999999</c:v>
                </c:pt>
                <c:pt idx="286">
                  <c:v>1203.6885454545454</c:v>
                </c:pt>
                <c:pt idx="287">
                  <c:v>1189.8586363636364</c:v>
                </c:pt>
                <c:pt idx="288">
                  <c:v>1176.4885454545456</c:v>
                </c:pt>
                <c:pt idx="289">
                  <c:v>1165.1027272727272</c:v>
                </c:pt>
                <c:pt idx="290">
                  <c:v>1153.872454545454</c:v>
                </c:pt>
                <c:pt idx="291">
                  <c:v>1143.0903636363632</c:v>
                </c:pt>
                <c:pt idx="292">
                  <c:v>1132.9777272727274</c:v>
                </c:pt>
                <c:pt idx="293">
                  <c:v>1122.8962727272731</c:v>
                </c:pt>
                <c:pt idx="294">
                  <c:v>1113.3611818181816</c:v>
                </c:pt>
                <c:pt idx="295">
                  <c:v>1104.4458181818181</c:v>
                </c:pt>
                <c:pt idx="296">
                  <c:v>1098.6950909090908</c:v>
                </c:pt>
                <c:pt idx="297">
                  <c:v>1093.6303636363634</c:v>
                </c:pt>
                <c:pt idx="298">
                  <c:v>1087.9034545454545</c:v>
                </c:pt>
                <c:pt idx="299">
                  <c:v>1081.0656363636363</c:v>
                </c:pt>
                <c:pt idx="300">
                  <c:v>1075.9269090909092</c:v>
                </c:pt>
                <c:pt idx="301">
                  <c:v>1070.7954545454545</c:v>
                </c:pt>
                <c:pt idx="302">
                  <c:v>1065.5338181818179</c:v>
                </c:pt>
                <c:pt idx="303">
                  <c:v>1059.9871818181816</c:v>
                </c:pt>
                <c:pt idx="304">
                  <c:v>1054.202818181818</c:v>
                </c:pt>
                <c:pt idx="305">
                  <c:v>1048.4313636363636</c:v>
                </c:pt>
                <c:pt idx="306">
                  <c:v>1044.1291818181817</c:v>
                </c:pt>
                <c:pt idx="307">
                  <c:v>1038.7463636363636</c:v>
                </c:pt>
                <c:pt idx="308">
                  <c:v>1033.9512727272731</c:v>
                </c:pt>
                <c:pt idx="309">
                  <c:v>1030.2947272727272</c:v>
                </c:pt>
                <c:pt idx="310">
                  <c:v>1027.1671818181817</c:v>
                </c:pt>
                <c:pt idx="311">
                  <c:v>1022.9649999999999</c:v>
                </c:pt>
                <c:pt idx="312">
                  <c:v>1019.0933636363637</c:v>
                </c:pt>
                <c:pt idx="313">
                  <c:v>1015.6674545454543</c:v>
                </c:pt>
                <c:pt idx="314">
                  <c:v>1012.6183636363637</c:v>
                </c:pt>
                <c:pt idx="315">
                  <c:v>1009.8855454545454</c:v>
                </c:pt>
                <c:pt idx="316">
                  <c:v>1007.2895454545455</c:v>
                </c:pt>
                <c:pt idx="317">
                  <c:v>1004.4669999999998</c:v>
                </c:pt>
                <c:pt idx="318">
                  <c:v>1001.2809999999998</c:v>
                </c:pt>
                <c:pt idx="319">
                  <c:v>997.88954545454544</c:v>
                </c:pt>
                <c:pt idx="320">
                  <c:v>993.39081818181796</c:v>
                </c:pt>
                <c:pt idx="321">
                  <c:v>989.48054545454545</c:v>
                </c:pt>
                <c:pt idx="322">
                  <c:v>985.64354545454557</c:v>
                </c:pt>
                <c:pt idx="323">
                  <c:v>980.94445454545473</c:v>
                </c:pt>
                <c:pt idx="324">
                  <c:v>975.76900000000012</c:v>
                </c:pt>
                <c:pt idx="325">
                  <c:v>970.8573636363634</c:v>
                </c:pt>
                <c:pt idx="326">
                  <c:v>967.33472727272715</c:v>
                </c:pt>
                <c:pt idx="327">
                  <c:v>963.12799999999982</c:v>
                </c:pt>
                <c:pt idx="328">
                  <c:v>957.50772727272715</c:v>
                </c:pt>
                <c:pt idx="329">
                  <c:v>952.09190909090887</c:v>
                </c:pt>
                <c:pt idx="330">
                  <c:v>945.45690909090888</c:v>
                </c:pt>
                <c:pt idx="331">
                  <c:v>939.70254545454543</c:v>
                </c:pt>
                <c:pt idx="332">
                  <c:v>933.71790909090885</c:v>
                </c:pt>
                <c:pt idx="333">
                  <c:v>929.4105454545454</c:v>
                </c:pt>
                <c:pt idx="334">
                  <c:v>925.45172727272723</c:v>
                </c:pt>
                <c:pt idx="335">
                  <c:v>921.34709090909087</c:v>
                </c:pt>
                <c:pt idx="336">
                  <c:v>915.95690909090865</c:v>
                </c:pt>
                <c:pt idx="337">
                  <c:v>909.49254545454539</c:v>
                </c:pt>
                <c:pt idx="338">
                  <c:v>902.18627272727281</c:v>
                </c:pt>
                <c:pt idx="339">
                  <c:v>896.4437272727273</c:v>
                </c:pt>
                <c:pt idx="340">
                  <c:v>892.0569999999999</c:v>
                </c:pt>
                <c:pt idx="341">
                  <c:v>887.42645454545448</c:v>
                </c:pt>
                <c:pt idx="342">
                  <c:v>882.07081818181814</c:v>
                </c:pt>
                <c:pt idx="343">
                  <c:v>877.10599999999988</c:v>
                </c:pt>
                <c:pt idx="344">
                  <c:v>870.096</c:v>
                </c:pt>
                <c:pt idx="345">
                  <c:v>862.71136363636379</c:v>
                </c:pt>
                <c:pt idx="346">
                  <c:v>854.57972727272727</c:v>
                </c:pt>
                <c:pt idx="347">
                  <c:v>847.91018181818185</c:v>
                </c:pt>
                <c:pt idx="348">
                  <c:v>841.05345454545466</c:v>
                </c:pt>
                <c:pt idx="349">
                  <c:v>835.38800000000003</c:v>
                </c:pt>
                <c:pt idx="350">
                  <c:v>828.923181818182</c:v>
                </c:pt>
                <c:pt idx="351">
                  <c:v>820.43999999999994</c:v>
                </c:pt>
                <c:pt idx="352">
                  <c:v>812.47027272727291</c:v>
                </c:pt>
                <c:pt idx="353">
                  <c:v>804.97700000000009</c:v>
                </c:pt>
                <c:pt idx="354">
                  <c:v>796.76527272727265</c:v>
                </c:pt>
                <c:pt idx="355">
                  <c:v>788.74254545454551</c:v>
                </c:pt>
                <c:pt idx="356">
                  <c:v>780.49109090909099</c:v>
                </c:pt>
                <c:pt idx="357">
                  <c:v>772.37272727272727</c:v>
                </c:pt>
                <c:pt idx="358">
                  <c:v>764.13581818181797</c:v>
                </c:pt>
                <c:pt idx="359">
                  <c:v>756.87127272727264</c:v>
                </c:pt>
                <c:pt idx="360">
                  <c:v>748.56654545454546</c:v>
                </c:pt>
                <c:pt idx="361">
                  <c:v>740.53218181818181</c:v>
                </c:pt>
                <c:pt idx="362">
                  <c:v>733.25045454545443</c:v>
                </c:pt>
                <c:pt idx="363">
                  <c:v>725.87018181818189</c:v>
                </c:pt>
                <c:pt idx="364">
                  <c:v>717.6930909090911</c:v>
                </c:pt>
                <c:pt idx="365">
                  <c:v>710.80800000000011</c:v>
                </c:pt>
                <c:pt idx="366">
                  <c:v>703.35909090909092</c:v>
                </c:pt>
                <c:pt idx="367">
                  <c:v>697.01663636363639</c:v>
                </c:pt>
                <c:pt idx="368">
                  <c:v>690.77545454545452</c:v>
                </c:pt>
                <c:pt idx="369">
                  <c:v>684.55654545454547</c:v>
                </c:pt>
                <c:pt idx="370">
                  <c:v>678.63527272727288</c:v>
                </c:pt>
                <c:pt idx="371">
                  <c:v>673.83836363636362</c:v>
                </c:pt>
                <c:pt idx="372">
                  <c:v>667.85809090909095</c:v>
                </c:pt>
                <c:pt idx="373">
                  <c:v>661.83199999999988</c:v>
                </c:pt>
                <c:pt idx="374">
                  <c:v>655.98972727272746</c:v>
                </c:pt>
                <c:pt idx="375">
                  <c:v>650.68918181818196</c:v>
                </c:pt>
                <c:pt idx="376">
                  <c:v>645.46909090909094</c:v>
                </c:pt>
                <c:pt idx="377">
                  <c:v>640.82618181818191</c:v>
                </c:pt>
                <c:pt idx="378">
                  <c:v>635.95072727272725</c:v>
                </c:pt>
                <c:pt idx="379">
                  <c:v>631.39136363636351</c:v>
                </c:pt>
                <c:pt idx="380">
                  <c:v>626.08981818181803</c:v>
                </c:pt>
                <c:pt idx="381">
                  <c:v>620.22690909090886</c:v>
                </c:pt>
                <c:pt idx="382">
                  <c:v>614.82472727272739</c:v>
                </c:pt>
                <c:pt idx="383">
                  <c:v>609.40699999999993</c:v>
                </c:pt>
                <c:pt idx="384">
                  <c:v>604.81490909090883</c:v>
                </c:pt>
                <c:pt idx="385">
                  <c:v>600.84409090909094</c:v>
                </c:pt>
                <c:pt idx="386">
                  <c:v>596.35109090909089</c:v>
                </c:pt>
                <c:pt idx="387">
                  <c:v>592.08718181818199</c:v>
                </c:pt>
                <c:pt idx="388">
                  <c:v>588.05772727272733</c:v>
                </c:pt>
                <c:pt idx="389">
                  <c:v>584.20527272727293</c:v>
                </c:pt>
                <c:pt idx="390">
                  <c:v>580.31890909090907</c:v>
                </c:pt>
                <c:pt idx="391">
                  <c:v>577.10500000000002</c:v>
                </c:pt>
                <c:pt idx="392">
                  <c:v>574.31409090909085</c:v>
                </c:pt>
                <c:pt idx="393">
                  <c:v>570.65318181818202</c:v>
                </c:pt>
                <c:pt idx="394">
                  <c:v>568.14263636363648</c:v>
                </c:pt>
                <c:pt idx="395">
                  <c:v>565.14609090909107</c:v>
                </c:pt>
                <c:pt idx="396">
                  <c:v>562.49163636363642</c:v>
                </c:pt>
                <c:pt idx="397">
                  <c:v>561.14245454545448</c:v>
                </c:pt>
                <c:pt idx="398">
                  <c:v>558.97636363636377</c:v>
                </c:pt>
                <c:pt idx="399">
                  <c:v>556.82772727272732</c:v>
                </c:pt>
                <c:pt idx="400">
                  <c:v>554.41618181818183</c:v>
                </c:pt>
                <c:pt idx="401">
                  <c:v>552.37581818181809</c:v>
                </c:pt>
                <c:pt idx="402">
                  <c:v>550.76245454545449</c:v>
                </c:pt>
                <c:pt idx="403">
                  <c:v>549.19890909090907</c:v>
                </c:pt>
                <c:pt idx="404">
                  <c:v>547.51636363636362</c:v>
                </c:pt>
                <c:pt idx="405">
                  <c:v>545.73990909090901</c:v>
                </c:pt>
                <c:pt idx="406">
                  <c:v>544.33309090909097</c:v>
                </c:pt>
                <c:pt idx="407">
                  <c:v>542.62372727272736</c:v>
                </c:pt>
                <c:pt idx="408">
                  <c:v>540.53909090909099</c:v>
                </c:pt>
                <c:pt idx="409">
                  <c:v>539.00790909090881</c:v>
                </c:pt>
                <c:pt idx="410">
                  <c:v>537.21781818181807</c:v>
                </c:pt>
                <c:pt idx="411">
                  <c:v>535.5304545454544</c:v>
                </c:pt>
                <c:pt idx="412">
                  <c:v>532.74445454545457</c:v>
                </c:pt>
                <c:pt idx="413">
                  <c:v>529.45518181818181</c:v>
                </c:pt>
                <c:pt idx="414">
                  <c:v>526.62918181818191</c:v>
                </c:pt>
                <c:pt idx="415">
                  <c:v>524.94472727272739</c:v>
                </c:pt>
                <c:pt idx="416">
                  <c:v>522.95427272727272</c:v>
                </c:pt>
                <c:pt idx="417">
                  <c:v>520.45954545454526</c:v>
                </c:pt>
                <c:pt idx="418">
                  <c:v>517.78818181818201</c:v>
                </c:pt>
                <c:pt idx="419">
                  <c:v>514.73827272727294</c:v>
                </c:pt>
                <c:pt idx="420">
                  <c:v>511.02281818181831</c:v>
                </c:pt>
                <c:pt idx="421">
                  <c:v>508.13772727272726</c:v>
                </c:pt>
                <c:pt idx="422">
                  <c:v>505.63599999999997</c:v>
                </c:pt>
                <c:pt idx="423">
                  <c:v>502.32663636363634</c:v>
                </c:pt>
                <c:pt idx="424">
                  <c:v>499.8719999999999</c:v>
                </c:pt>
                <c:pt idx="425">
                  <c:v>497.53054545454535</c:v>
                </c:pt>
                <c:pt idx="426">
                  <c:v>494.84381818181828</c:v>
                </c:pt>
                <c:pt idx="427">
                  <c:v>492.54890909090915</c:v>
                </c:pt>
                <c:pt idx="428">
                  <c:v>490.79618181818176</c:v>
                </c:pt>
                <c:pt idx="429">
                  <c:v>488.38672727272728</c:v>
                </c:pt>
                <c:pt idx="430">
                  <c:v>486.57190909090895</c:v>
                </c:pt>
                <c:pt idx="431">
                  <c:v>485.29845454545443</c:v>
                </c:pt>
                <c:pt idx="432">
                  <c:v>484.05636363636376</c:v>
                </c:pt>
                <c:pt idx="433">
                  <c:v>483.22172727272715</c:v>
                </c:pt>
                <c:pt idx="434">
                  <c:v>483.77054545454536</c:v>
                </c:pt>
                <c:pt idx="435">
                  <c:v>484.12372727272725</c:v>
                </c:pt>
                <c:pt idx="436">
                  <c:v>483.75563636363637</c:v>
                </c:pt>
                <c:pt idx="437">
                  <c:v>482.67354545454543</c:v>
                </c:pt>
                <c:pt idx="438">
                  <c:v>481.75509090909082</c:v>
                </c:pt>
                <c:pt idx="439">
                  <c:v>480.36181818181819</c:v>
                </c:pt>
                <c:pt idx="440">
                  <c:v>480.6243636363638</c:v>
                </c:pt>
                <c:pt idx="441">
                  <c:v>480.96099999999996</c:v>
                </c:pt>
                <c:pt idx="442">
                  <c:v>481.47327272727262</c:v>
                </c:pt>
                <c:pt idx="443">
                  <c:v>482.00481818181822</c:v>
                </c:pt>
                <c:pt idx="444">
                  <c:v>482.02918181818183</c:v>
                </c:pt>
                <c:pt idx="445">
                  <c:v>481.75009090909094</c:v>
                </c:pt>
                <c:pt idx="446">
                  <c:v>481.05300000000005</c:v>
                </c:pt>
                <c:pt idx="447">
                  <c:v>481.52590909090901</c:v>
                </c:pt>
                <c:pt idx="448">
                  <c:v>481.83963636363637</c:v>
                </c:pt>
                <c:pt idx="449">
                  <c:v>482.97772727272729</c:v>
                </c:pt>
                <c:pt idx="450">
                  <c:v>484.34854545454544</c:v>
                </c:pt>
                <c:pt idx="451">
                  <c:v>485.82036363636377</c:v>
                </c:pt>
                <c:pt idx="452">
                  <c:v>486.84445454545465</c:v>
                </c:pt>
                <c:pt idx="453">
                  <c:v>487.61381818181826</c:v>
                </c:pt>
                <c:pt idx="454">
                  <c:v>488.27890909090905</c:v>
                </c:pt>
                <c:pt idx="455">
                  <c:v>488.2596363636365</c:v>
                </c:pt>
                <c:pt idx="456">
                  <c:v>489.50699999999989</c:v>
                </c:pt>
                <c:pt idx="457">
                  <c:v>490.3175454545455</c:v>
                </c:pt>
                <c:pt idx="458">
                  <c:v>489.43163636363636</c:v>
                </c:pt>
                <c:pt idx="459">
                  <c:v>489.45663636363639</c:v>
                </c:pt>
                <c:pt idx="460">
                  <c:v>488.68181818181807</c:v>
                </c:pt>
                <c:pt idx="461">
                  <c:v>488.16836363636372</c:v>
                </c:pt>
                <c:pt idx="462">
                  <c:v>485.90445454545443</c:v>
                </c:pt>
                <c:pt idx="463">
                  <c:v>483.94409090909085</c:v>
                </c:pt>
                <c:pt idx="464">
                  <c:v>482.3724545454545</c:v>
                </c:pt>
                <c:pt idx="465">
                  <c:v>480.55472727272735</c:v>
                </c:pt>
                <c:pt idx="466">
                  <c:v>478.92081818181828</c:v>
                </c:pt>
                <c:pt idx="467">
                  <c:v>476.67672727272725</c:v>
                </c:pt>
                <c:pt idx="468">
                  <c:v>474.87645454545446</c:v>
                </c:pt>
                <c:pt idx="469">
                  <c:v>473.21518181818169</c:v>
                </c:pt>
                <c:pt idx="470">
                  <c:v>471.77809090909079</c:v>
                </c:pt>
                <c:pt idx="471">
                  <c:v>470.06281818181816</c:v>
                </c:pt>
                <c:pt idx="472">
                  <c:v>467.56627272727263</c:v>
                </c:pt>
                <c:pt idx="473">
                  <c:v>466.36827272727265</c:v>
                </c:pt>
                <c:pt idx="474">
                  <c:v>463.45990909090904</c:v>
                </c:pt>
                <c:pt idx="475">
                  <c:v>460.82609090909091</c:v>
                </c:pt>
                <c:pt idx="476">
                  <c:v>458.74545454545455</c:v>
                </c:pt>
                <c:pt idx="477">
                  <c:v>457.4163636363636</c:v>
                </c:pt>
                <c:pt idx="478">
                  <c:v>455.58781818181819</c:v>
                </c:pt>
                <c:pt idx="479">
                  <c:v>453.56990909090911</c:v>
                </c:pt>
                <c:pt idx="480">
                  <c:v>451.8241818181819</c:v>
                </c:pt>
                <c:pt idx="481">
                  <c:v>449.22818181818178</c:v>
                </c:pt>
                <c:pt idx="482">
                  <c:v>445.91909090909081</c:v>
                </c:pt>
                <c:pt idx="483">
                  <c:v>444.81209090909084</c:v>
                </c:pt>
                <c:pt idx="484">
                  <c:v>442.93427272727257</c:v>
                </c:pt>
                <c:pt idx="485">
                  <c:v>442.76945454545455</c:v>
                </c:pt>
                <c:pt idx="486">
                  <c:v>441.54881818181826</c:v>
                </c:pt>
                <c:pt idx="487">
                  <c:v>439.42900000000003</c:v>
                </c:pt>
                <c:pt idx="488">
                  <c:v>436.45990909090909</c:v>
                </c:pt>
                <c:pt idx="489">
                  <c:v>434.3592727272727</c:v>
                </c:pt>
                <c:pt idx="490">
                  <c:v>432.21009090909081</c:v>
                </c:pt>
                <c:pt idx="491">
                  <c:v>430.53018181818169</c:v>
                </c:pt>
                <c:pt idx="492">
                  <c:v>429.37799999999993</c:v>
                </c:pt>
                <c:pt idx="493">
                  <c:v>428.36836363636371</c:v>
                </c:pt>
                <c:pt idx="494">
                  <c:v>426.07763636363637</c:v>
                </c:pt>
                <c:pt idx="495">
                  <c:v>424.39290909090909</c:v>
                </c:pt>
                <c:pt idx="496">
                  <c:v>422.44209090909095</c:v>
                </c:pt>
                <c:pt idx="497">
                  <c:v>421.38018181818182</c:v>
                </c:pt>
                <c:pt idx="498">
                  <c:v>420.62854545454553</c:v>
                </c:pt>
                <c:pt idx="499">
                  <c:v>420.42372727272721</c:v>
                </c:pt>
                <c:pt idx="500">
                  <c:v>420.10127272727266</c:v>
                </c:pt>
                <c:pt idx="501">
                  <c:v>419.72900000000004</c:v>
                </c:pt>
                <c:pt idx="502">
                  <c:v>419.65636363636378</c:v>
                </c:pt>
                <c:pt idx="503">
                  <c:v>418.23090909090905</c:v>
                </c:pt>
                <c:pt idx="504">
                  <c:v>417.88100000000009</c:v>
                </c:pt>
                <c:pt idx="505">
                  <c:v>416.7289090909091</c:v>
                </c:pt>
                <c:pt idx="506">
                  <c:v>414.70845454545452</c:v>
                </c:pt>
                <c:pt idx="507">
                  <c:v>412.9854545454545</c:v>
                </c:pt>
                <c:pt idx="508">
                  <c:v>411.80236363636374</c:v>
                </c:pt>
                <c:pt idx="509">
                  <c:v>410.18718181818173</c:v>
                </c:pt>
                <c:pt idx="510">
                  <c:v>408.50881818181824</c:v>
                </c:pt>
                <c:pt idx="511">
                  <c:v>406.54854545454543</c:v>
                </c:pt>
                <c:pt idx="512">
                  <c:v>405.7862727272726</c:v>
                </c:pt>
                <c:pt idx="513">
                  <c:v>404.09127272727261</c:v>
                </c:pt>
                <c:pt idx="514">
                  <c:v>403.73436363636375</c:v>
                </c:pt>
                <c:pt idx="515">
                  <c:v>403.27936363636377</c:v>
                </c:pt>
                <c:pt idx="516">
                  <c:v>403.21172727272722</c:v>
                </c:pt>
                <c:pt idx="517">
                  <c:v>404.04109090909083</c:v>
                </c:pt>
                <c:pt idx="518">
                  <c:v>404.80027272727267</c:v>
                </c:pt>
                <c:pt idx="519">
                  <c:v>404.79772727272723</c:v>
                </c:pt>
                <c:pt idx="520">
                  <c:v>405.02827272727257</c:v>
                </c:pt>
                <c:pt idx="521">
                  <c:v>406.75709090909095</c:v>
                </c:pt>
                <c:pt idx="522">
                  <c:v>407.97427272727265</c:v>
                </c:pt>
                <c:pt idx="523">
                  <c:v>407.8811818181818</c:v>
                </c:pt>
                <c:pt idx="524">
                  <c:v>408.3894545454545</c:v>
                </c:pt>
                <c:pt idx="525">
                  <c:v>409.2520909090909</c:v>
                </c:pt>
                <c:pt idx="526">
                  <c:v>410.40963636363631</c:v>
                </c:pt>
                <c:pt idx="527">
                  <c:v>411.08327272727263</c:v>
                </c:pt>
                <c:pt idx="528">
                  <c:v>411.46954545454531</c:v>
                </c:pt>
                <c:pt idx="529">
                  <c:v>410.17</c:v>
                </c:pt>
                <c:pt idx="530">
                  <c:v>409.76663636363634</c:v>
                </c:pt>
                <c:pt idx="531">
                  <c:v>410.29918181818175</c:v>
                </c:pt>
                <c:pt idx="532">
                  <c:v>409.43227272727262</c:v>
                </c:pt>
                <c:pt idx="533">
                  <c:v>410.3562727272726</c:v>
                </c:pt>
                <c:pt idx="534">
                  <c:v>412.3244545454545</c:v>
                </c:pt>
                <c:pt idx="535">
                  <c:v>413.93290909090911</c:v>
                </c:pt>
                <c:pt idx="536">
                  <c:v>414.98990909090907</c:v>
                </c:pt>
                <c:pt idx="537">
                  <c:v>415.54590909090911</c:v>
                </c:pt>
                <c:pt idx="538">
                  <c:v>416.28463636363637</c:v>
                </c:pt>
                <c:pt idx="539">
                  <c:v>417.71936363636377</c:v>
                </c:pt>
                <c:pt idx="540">
                  <c:v>420.74072727272727</c:v>
                </c:pt>
                <c:pt idx="541">
                  <c:v>422.89345454545446</c:v>
                </c:pt>
                <c:pt idx="542">
                  <c:v>424.33672727272722</c:v>
                </c:pt>
                <c:pt idx="543">
                  <c:v>425.09827272727256</c:v>
                </c:pt>
                <c:pt idx="544">
                  <c:v>424.81236363636373</c:v>
                </c:pt>
                <c:pt idx="545">
                  <c:v>424.37018181818183</c:v>
                </c:pt>
                <c:pt idx="546">
                  <c:v>424.31027272727266</c:v>
                </c:pt>
                <c:pt idx="547">
                  <c:v>424.46654545454538</c:v>
                </c:pt>
                <c:pt idx="548">
                  <c:v>424.83563636363635</c:v>
                </c:pt>
                <c:pt idx="549">
                  <c:v>425.77209090909093</c:v>
                </c:pt>
                <c:pt idx="550">
                  <c:v>426.41109090909083</c:v>
                </c:pt>
                <c:pt idx="551">
                  <c:v>427.54527272727273</c:v>
                </c:pt>
                <c:pt idx="552">
                  <c:v>428.8661818181817</c:v>
                </c:pt>
                <c:pt idx="553">
                  <c:v>430.56136363636375</c:v>
                </c:pt>
                <c:pt idx="554">
                  <c:v>432.8176363636365</c:v>
                </c:pt>
                <c:pt idx="555">
                  <c:v>434.88809090909086</c:v>
                </c:pt>
                <c:pt idx="556">
                  <c:v>436.1549090909092</c:v>
                </c:pt>
                <c:pt idx="557">
                  <c:v>437.47463636363648</c:v>
                </c:pt>
                <c:pt idx="558">
                  <c:v>439.11890909090909</c:v>
                </c:pt>
                <c:pt idx="559">
                  <c:v>440.97427272727259</c:v>
                </c:pt>
                <c:pt idx="560">
                  <c:v>442.65872727272722</c:v>
                </c:pt>
                <c:pt idx="561">
                  <c:v>444.10918181818181</c:v>
                </c:pt>
                <c:pt idx="562">
                  <c:v>445.44400000000002</c:v>
                </c:pt>
                <c:pt idx="563">
                  <c:v>445.97681818181809</c:v>
                </c:pt>
                <c:pt idx="564">
                  <c:v>446.73618181818171</c:v>
                </c:pt>
                <c:pt idx="565">
                  <c:v>447.59790909090896</c:v>
                </c:pt>
                <c:pt idx="566">
                  <c:v>448.54409090909098</c:v>
                </c:pt>
                <c:pt idx="567">
                  <c:v>450.8671818181819</c:v>
                </c:pt>
                <c:pt idx="568">
                  <c:v>453.22563636363634</c:v>
                </c:pt>
                <c:pt idx="569">
                  <c:v>455.44099999999992</c:v>
                </c:pt>
                <c:pt idx="570">
                  <c:v>457.15172727272727</c:v>
                </c:pt>
                <c:pt idx="571">
                  <c:v>459.21154545454544</c:v>
                </c:pt>
                <c:pt idx="572">
                  <c:v>461.04436363636381</c:v>
                </c:pt>
                <c:pt idx="573">
                  <c:v>462.97881818181816</c:v>
                </c:pt>
                <c:pt idx="574">
                  <c:v>466.26136363636374</c:v>
                </c:pt>
                <c:pt idx="575">
                  <c:v>468.63881818181818</c:v>
                </c:pt>
                <c:pt idx="576">
                  <c:v>471.73336363636372</c:v>
                </c:pt>
                <c:pt idx="577">
                  <c:v>473.52372727272723</c:v>
                </c:pt>
                <c:pt idx="578">
                  <c:v>474.86799999999999</c:v>
                </c:pt>
                <c:pt idx="579">
                  <c:v>476.52536363636364</c:v>
                </c:pt>
                <c:pt idx="580">
                  <c:v>478.36581818181827</c:v>
                </c:pt>
                <c:pt idx="581">
                  <c:v>480.4726363636363</c:v>
                </c:pt>
                <c:pt idx="582">
                  <c:v>482.35236363636369</c:v>
                </c:pt>
                <c:pt idx="583">
                  <c:v>484.24727272727262</c:v>
                </c:pt>
                <c:pt idx="584">
                  <c:v>485.42090909090911</c:v>
                </c:pt>
                <c:pt idx="585">
                  <c:v>486.24236363636379</c:v>
                </c:pt>
                <c:pt idx="586">
                  <c:v>487.63445454545456</c:v>
                </c:pt>
                <c:pt idx="587">
                  <c:v>488.06936363636373</c:v>
                </c:pt>
                <c:pt idx="588">
                  <c:v>490.52527272727264</c:v>
                </c:pt>
                <c:pt idx="589">
                  <c:v>492.57309090909087</c:v>
                </c:pt>
                <c:pt idx="590">
                  <c:v>494.38190909090906</c:v>
                </c:pt>
                <c:pt idx="591">
                  <c:v>496.25345454545459</c:v>
                </c:pt>
                <c:pt idx="592">
                  <c:v>497.274</c:v>
                </c:pt>
                <c:pt idx="593">
                  <c:v>498.61372727272726</c:v>
                </c:pt>
                <c:pt idx="594">
                  <c:v>500.32818181818175</c:v>
                </c:pt>
                <c:pt idx="595">
                  <c:v>502.55881818181825</c:v>
                </c:pt>
                <c:pt idx="596">
                  <c:v>504.45009090909093</c:v>
                </c:pt>
                <c:pt idx="597">
                  <c:v>506.76390909090907</c:v>
                </c:pt>
                <c:pt idx="598">
                  <c:v>509.60363636363638</c:v>
                </c:pt>
                <c:pt idx="599">
                  <c:v>512.04018181818185</c:v>
                </c:pt>
                <c:pt idx="600">
                  <c:v>514.65718181818181</c:v>
                </c:pt>
                <c:pt idx="601">
                  <c:v>516.55018181818184</c:v>
                </c:pt>
                <c:pt idx="602">
                  <c:v>518.2765454545455</c:v>
                </c:pt>
                <c:pt idx="603">
                  <c:v>520.04518181818173</c:v>
                </c:pt>
                <c:pt idx="604">
                  <c:v>521.94781818181787</c:v>
                </c:pt>
                <c:pt idx="605">
                  <c:v>523.92209090909091</c:v>
                </c:pt>
                <c:pt idx="606">
                  <c:v>525.50109090909109</c:v>
                </c:pt>
                <c:pt idx="607">
                  <c:v>527.6348181818181</c:v>
                </c:pt>
                <c:pt idx="608">
                  <c:v>529.82290909090887</c:v>
                </c:pt>
                <c:pt idx="609">
                  <c:v>531.66154545454549</c:v>
                </c:pt>
                <c:pt idx="610">
                  <c:v>534.02436363636377</c:v>
                </c:pt>
                <c:pt idx="611">
                  <c:v>536.62518181818189</c:v>
                </c:pt>
                <c:pt idx="612">
                  <c:v>539.95381818181806</c:v>
                </c:pt>
                <c:pt idx="613">
                  <c:v>542.99118181818199</c:v>
                </c:pt>
                <c:pt idx="614">
                  <c:v>545.78163636363661</c:v>
                </c:pt>
                <c:pt idx="615">
                  <c:v>547.49799999999982</c:v>
                </c:pt>
                <c:pt idx="616">
                  <c:v>548.96509090909092</c:v>
                </c:pt>
                <c:pt idx="617">
                  <c:v>550.57427272727273</c:v>
                </c:pt>
                <c:pt idx="618">
                  <c:v>551.84763636363641</c:v>
                </c:pt>
                <c:pt idx="619">
                  <c:v>551.99872727272736</c:v>
                </c:pt>
                <c:pt idx="620">
                  <c:v>552.78500000000008</c:v>
                </c:pt>
                <c:pt idx="621">
                  <c:v>552.69990909090916</c:v>
                </c:pt>
                <c:pt idx="622">
                  <c:v>552.40090909090895</c:v>
                </c:pt>
                <c:pt idx="623">
                  <c:v>552.31172727272724</c:v>
                </c:pt>
                <c:pt idx="624">
                  <c:v>551.42372727272732</c:v>
                </c:pt>
                <c:pt idx="625">
                  <c:v>551.5355454545454</c:v>
                </c:pt>
                <c:pt idx="626">
                  <c:v>552.09500000000003</c:v>
                </c:pt>
                <c:pt idx="627">
                  <c:v>553.41336363636367</c:v>
                </c:pt>
                <c:pt idx="628">
                  <c:v>554.6962727272728</c:v>
                </c:pt>
                <c:pt idx="629">
                  <c:v>556.53363636363633</c:v>
                </c:pt>
                <c:pt idx="630">
                  <c:v>557.65599999999984</c:v>
                </c:pt>
                <c:pt idx="631">
                  <c:v>558.55009090909084</c:v>
                </c:pt>
                <c:pt idx="632">
                  <c:v>559.7030909090912</c:v>
                </c:pt>
                <c:pt idx="633">
                  <c:v>560.74890909090891</c:v>
                </c:pt>
                <c:pt idx="634">
                  <c:v>560.82227272727278</c:v>
                </c:pt>
                <c:pt idx="635">
                  <c:v>561.3196363636365</c:v>
                </c:pt>
                <c:pt idx="636">
                  <c:v>562.07554545454559</c:v>
                </c:pt>
                <c:pt idx="637">
                  <c:v>562.2955454545455</c:v>
                </c:pt>
                <c:pt idx="638">
                  <c:v>561.9104545454544</c:v>
                </c:pt>
                <c:pt idx="639">
                  <c:v>561.93381818181808</c:v>
                </c:pt>
                <c:pt idx="640">
                  <c:v>560.5647272727274</c:v>
                </c:pt>
                <c:pt idx="641">
                  <c:v>560.83081818181802</c:v>
                </c:pt>
                <c:pt idx="642">
                  <c:v>561.54709090909091</c:v>
                </c:pt>
                <c:pt idx="643">
                  <c:v>561.68700000000001</c:v>
                </c:pt>
                <c:pt idx="644">
                  <c:v>561.47772727272741</c:v>
                </c:pt>
                <c:pt idx="645">
                  <c:v>561.25045454545466</c:v>
                </c:pt>
                <c:pt idx="646">
                  <c:v>561.47345454545462</c:v>
                </c:pt>
                <c:pt idx="647">
                  <c:v>560.98909090909115</c:v>
                </c:pt>
                <c:pt idx="648">
                  <c:v>560.17400000000021</c:v>
                </c:pt>
                <c:pt idx="649">
                  <c:v>558.89736363636359</c:v>
                </c:pt>
                <c:pt idx="650">
                  <c:v>557.03627272727283</c:v>
                </c:pt>
                <c:pt idx="651">
                  <c:v>555.4206363636365</c:v>
                </c:pt>
                <c:pt idx="652">
                  <c:v>554.60699999999997</c:v>
                </c:pt>
                <c:pt idx="653">
                  <c:v>552.75709090909095</c:v>
                </c:pt>
                <c:pt idx="654">
                  <c:v>551.57872727272752</c:v>
                </c:pt>
                <c:pt idx="655">
                  <c:v>550.12263636363639</c:v>
                </c:pt>
                <c:pt idx="656">
                  <c:v>549.39436363636378</c:v>
                </c:pt>
                <c:pt idx="657">
                  <c:v>547.173272727273</c:v>
                </c:pt>
                <c:pt idx="658">
                  <c:v>545.32954545454538</c:v>
                </c:pt>
                <c:pt idx="659">
                  <c:v>543.48445454545458</c:v>
                </c:pt>
                <c:pt idx="660">
                  <c:v>542.2600909090911</c:v>
                </c:pt>
                <c:pt idx="661">
                  <c:v>540.74154545454542</c:v>
                </c:pt>
                <c:pt idx="662">
                  <c:v>538.35654545454531</c:v>
                </c:pt>
                <c:pt idx="663">
                  <c:v>535.38699999999983</c:v>
                </c:pt>
                <c:pt idx="664">
                  <c:v>532.70109090909102</c:v>
                </c:pt>
                <c:pt idx="665">
                  <c:v>528.90827272727279</c:v>
                </c:pt>
                <c:pt idx="666">
                  <c:v>525.47772727272729</c:v>
                </c:pt>
                <c:pt idx="667">
                  <c:v>520.18809090909122</c:v>
                </c:pt>
                <c:pt idx="668">
                  <c:v>516.13854545454558</c:v>
                </c:pt>
                <c:pt idx="669">
                  <c:v>511.95163636363634</c:v>
                </c:pt>
                <c:pt idx="670">
                  <c:v>508.73099999999994</c:v>
                </c:pt>
                <c:pt idx="671">
                  <c:v>505.27090909090913</c:v>
                </c:pt>
                <c:pt idx="672">
                  <c:v>502.34690909090909</c:v>
                </c:pt>
                <c:pt idx="673">
                  <c:v>500.17418181818175</c:v>
                </c:pt>
                <c:pt idx="674">
                  <c:v>496.88281818181815</c:v>
                </c:pt>
                <c:pt idx="675">
                  <c:v>492.96145454545439</c:v>
                </c:pt>
                <c:pt idx="676">
                  <c:v>489.38681818181817</c:v>
                </c:pt>
                <c:pt idx="677">
                  <c:v>486.11018181818196</c:v>
                </c:pt>
                <c:pt idx="678">
                  <c:v>484.8503636363638</c:v>
                </c:pt>
                <c:pt idx="679">
                  <c:v>483.30945454545457</c:v>
                </c:pt>
                <c:pt idx="680">
                  <c:v>481.62954545454545</c:v>
                </c:pt>
                <c:pt idx="681">
                  <c:v>478.84654545454543</c:v>
                </c:pt>
                <c:pt idx="682">
                  <c:v>475.47227272727258</c:v>
                </c:pt>
                <c:pt idx="683">
                  <c:v>472.22354545454544</c:v>
                </c:pt>
                <c:pt idx="684">
                  <c:v>468.70218181818183</c:v>
                </c:pt>
                <c:pt idx="685">
                  <c:v>464.90072727272729</c:v>
                </c:pt>
                <c:pt idx="686">
                  <c:v>460.72900000000004</c:v>
                </c:pt>
                <c:pt idx="687">
                  <c:v>456.92754545454551</c:v>
                </c:pt>
                <c:pt idx="688">
                  <c:v>452.382090909091</c:v>
                </c:pt>
                <c:pt idx="689">
                  <c:v>447.67109090909082</c:v>
                </c:pt>
                <c:pt idx="690">
                  <c:v>442.34181818181827</c:v>
                </c:pt>
                <c:pt idx="691">
                  <c:v>437.4175454545454</c:v>
                </c:pt>
                <c:pt idx="692">
                  <c:v>434.10736363636369</c:v>
                </c:pt>
                <c:pt idx="693">
                  <c:v>430.47363636363639</c:v>
                </c:pt>
                <c:pt idx="694">
                  <c:v>426.71272727272725</c:v>
                </c:pt>
                <c:pt idx="695">
                  <c:v>422.48336363636372</c:v>
                </c:pt>
                <c:pt idx="696">
                  <c:v>419.09009090909086</c:v>
                </c:pt>
                <c:pt idx="697">
                  <c:v>416.80927272727268</c:v>
                </c:pt>
                <c:pt idx="698">
                  <c:v>414.49045454545455</c:v>
                </c:pt>
                <c:pt idx="699">
                  <c:v>412.22536363636374</c:v>
                </c:pt>
                <c:pt idx="700">
                  <c:v>409.90754545454536</c:v>
                </c:pt>
                <c:pt idx="701">
                  <c:v>407.33581818181818</c:v>
                </c:pt>
                <c:pt idx="702">
                  <c:v>403.12045454545455</c:v>
                </c:pt>
                <c:pt idx="703">
                  <c:v>398.6787272727272</c:v>
                </c:pt>
                <c:pt idx="704">
                  <c:v>394.04300000000001</c:v>
                </c:pt>
                <c:pt idx="705">
                  <c:v>388.94781818181826</c:v>
                </c:pt>
                <c:pt idx="706">
                  <c:v>384.30400000000009</c:v>
                </c:pt>
                <c:pt idx="707">
                  <c:v>379.83799999999991</c:v>
                </c:pt>
                <c:pt idx="708">
                  <c:v>375.2439090909092</c:v>
                </c:pt>
                <c:pt idx="709">
                  <c:v>370.37409090909091</c:v>
                </c:pt>
                <c:pt idx="710">
                  <c:v>366.47263636363641</c:v>
                </c:pt>
                <c:pt idx="711">
                  <c:v>360.59754545454541</c:v>
                </c:pt>
                <c:pt idx="712">
                  <c:v>356.89827272727263</c:v>
                </c:pt>
                <c:pt idx="713">
                  <c:v>354.17227272727268</c:v>
                </c:pt>
                <c:pt idx="714">
                  <c:v>351.17527272727267</c:v>
                </c:pt>
                <c:pt idx="715">
                  <c:v>348.95572727272724</c:v>
                </c:pt>
                <c:pt idx="716">
                  <c:v>346.60163636363637</c:v>
                </c:pt>
                <c:pt idx="717">
                  <c:v>345.39009090909093</c:v>
                </c:pt>
                <c:pt idx="718">
                  <c:v>343.97236363636375</c:v>
                </c:pt>
                <c:pt idx="719">
                  <c:v>343.39336363636374</c:v>
                </c:pt>
                <c:pt idx="720">
                  <c:v>343.27827272727262</c:v>
                </c:pt>
                <c:pt idx="721">
                  <c:v>343.05309090909083</c:v>
                </c:pt>
                <c:pt idx="722">
                  <c:v>344.0326363636363</c:v>
                </c:pt>
                <c:pt idx="723">
                  <c:v>343.87936363636368</c:v>
                </c:pt>
                <c:pt idx="724">
                  <c:v>342.78236363636375</c:v>
                </c:pt>
                <c:pt idx="725">
                  <c:v>342.23127272727254</c:v>
                </c:pt>
                <c:pt idx="726">
                  <c:v>342.21436363636371</c:v>
                </c:pt>
                <c:pt idx="727">
                  <c:v>341.61836363636377</c:v>
                </c:pt>
                <c:pt idx="728">
                  <c:v>341.03700000000003</c:v>
                </c:pt>
                <c:pt idx="729">
                  <c:v>340.10936363636381</c:v>
                </c:pt>
                <c:pt idx="730">
                  <c:v>337.96845454545451</c:v>
                </c:pt>
                <c:pt idx="731">
                  <c:v>335.64845454545457</c:v>
                </c:pt>
                <c:pt idx="732">
                  <c:v>332.44681818181817</c:v>
                </c:pt>
                <c:pt idx="733">
                  <c:v>330.07918181818184</c:v>
                </c:pt>
                <c:pt idx="734">
                  <c:v>327.67718181818185</c:v>
                </c:pt>
                <c:pt idx="735">
                  <c:v>325.85781818181823</c:v>
                </c:pt>
                <c:pt idx="736">
                  <c:v>323.68509090909089</c:v>
                </c:pt>
                <c:pt idx="737">
                  <c:v>321.48063636363639</c:v>
                </c:pt>
                <c:pt idx="738">
                  <c:v>320.28881818181821</c:v>
                </c:pt>
                <c:pt idx="739">
                  <c:v>319.60472727272736</c:v>
                </c:pt>
                <c:pt idx="740">
                  <c:v>317.87163636363636</c:v>
                </c:pt>
                <c:pt idx="741">
                  <c:v>316.59918181818176</c:v>
                </c:pt>
                <c:pt idx="742">
                  <c:v>316.10109090909094</c:v>
                </c:pt>
                <c:pt idx="743">
                  <c:v>316.16818181818172</c:v>
                </c:pt>
                <c:pt idx="744">
                  <c:v>315.70363636363635</c:v>
                </c:pt>
                <c:pt idx="745">
                  <c:v>314.99063636363633</c:v>
                </c:pt>
                <c:pt idx="746">
                  <c:v>315.12236363636379</c:v>
                </c:pt>
                <c:pt idx="747">
                  <c:v>314.39981818181826</c:v>
                </c:pt>
                <c:pt idx="748">
                  <c:v>313.74672727272724</c:v>
                </c:pt>
                <c:pt idx="749">
                  <c:v>313.33145454545445</c:v>
                </c:pt>
                <c:pt idx="750">
                  <c:v>311.61409090909086</c:v>
                </c:pt>
                <c:pt idx="751">
                  <c:v>310.91290909090901</c:v>
                </c:pt>
                <c:pt idx="752">
                  <c:v>309.80563636363638</c:v>
                </c:pt>
                <c:pt idx="753">
                  <c:v>307.90536363636375</c:v>
                </c:pt>
                <c:pt idx="754">
                  <c:v>305.79299999999995</c:v>
                </c:pt>
                <c:pt idx="755">
                  <c:v>304.47181818181821</c:v>
                </c:pt>
                <c:pt idx="756">
                  <c:v>303.92427272727264</c:v>
                </c:pt>
                <c:pt idx="757">
                  <c:v>302.63409090909084</c:v>
                </c:pt>
                <c:pt idx="758">
                  <c:v>302.19772727272726</c:v>
                </c:pt>
                <c:pt idx="759">
                  <c:v>301.41318181818167</c:v>
                </c:pt>
                <c:pt idx="760">
                  <c:v>300.45109090909079</c:v>
                </c:pt>
                <c:pt idx="761">
                  <c:v>299.27363636363634</c:v>
                </c:pt>
                <c:pt idx="762">
                  <c:v>297.96890909090899</c:v>
                </c:pt>
                <c:pt idx="763">
                  <c:v>296.92845454545443</c:v>
                </c:pt>
                <c:pt idx="764">
                  <c:v>295.58618181818179</c:v>
                </c:pt>
                <c:pt idx="765">
                  <c:v>294.40545454545446</c:v>
                </c:pt>
                <c:pt idx="766">
                  <c:v>292.67218181818185</c:v>
                </c:pt>
                <c:pt idx="767">
                  <c:v>290.51936363636378</c:v>
                </c:pt>
                <c:pt idx="768">
                  <c:v>288.85636363636377</c:v>
                </c:pt>
                <c:pt idx="769">
                  <c:v>287.16672727272726</c:v>
                </c:pt>
                <c:pt idx="770">
                  <c:v>285.0509090909091</c:v>
                </c:pt>
                <c:pt idx="771">
                  <c:v>282.54172727272726</c:v>
                </c:pt>
                <c:pt idx="772">
                  <c:v>280.24436363636386</c:v>
                </c:pt>
                <c:pt idx="773">
                  <c:v>278.36009090909096</c:v>
                </c:pt>
                <c:pt idx="774">
                  <c:v>276.7558181818182</c:v>
                </c:pt>
                <c:pt idx="775">
                  <c:v>275.45963636363632</c:v>
                </c:pt>
                <c:pt idx="776">
                  <c:v>274.32963636363638</c:v>
                </c:pt>
                <c:pt idx="777">
                  <c:v>272.98772727272723</c:v>
                </c:pt>
                <c:pt idx="778">
                  <c:v>272.10990909090901</c:v>
                </c:pt>
                <c:pt idx="779">
                  <c:v>271.06281818181822</c:v>
                </c:pt>
                <c:pt idx="780">
                  <c:v>269.82754545454549</c:v>
                </c:pt>
                <c:pt idx="781">
                  <c:v>268.82154545454546</c:v>
                </c:pt>
                <c:pt idx="782">
                  <c:v>267.69745454545455</c:v>
                </c:pt>
                <c:pt idx="783">
                  <c:v>266.44690909090906</c:v>
                </c:pt>
                <c:pt idx="784">
                  <c:v>264.86318181818172</c:v>
                </c:pt>
                <c:pt idx="785">
                  <c:v>263.37272727272727</c:v>
                </c:pt>
                <c:pt idx="786">
                  <c:v>261.93190909090907</c:v>
                </c:pt>
                <c:pt idx="787">
                  <c:v>260.21990909090903</c:v>
                </c:pt>
                <c:pt idx="788">
                  <c:v>258.20681818181816</c:v>
                </c:pt>
                <c:pt idx="789">
                  <c:v>255.57018181818182</c:v>
                </c:pt>
                <c:pt idx="790">
                  <c:v>253.36400000000003</c:v>
                </c:pt>
                <c:pt idx="791">
                  <c:v>250.38936363636364</c:v>
                </c:pt>
                <c:pt idx="792">
                  <c:v>247.9293636363636</c:v>
                </c:pt>
                <c:pt idx="793">
                  <c:v>245.74236363636362</c:v>
                </c:pt>
                <c:pt idx="794">
                  <c:v>243.73699999999999</c:v>
                </c:pt>
                <c:pt idx="795">
                  <c:v>241.98009090909093</c:v>
                </c:pt>
                <c:pt idx="796">
                  <c:v>239.94527272727271</c:v>
                </c:pt>
                <c:pt idx="797">
                  <c:v>239.10309090909092</c:v>
                </c:pt>
                <c:pt idx="798">
                  <c:v>238.37609090909095</c:v>
                </c:pt>
                <c:pt idx="799">
                  <c:v>237.67990909090915</c:v>
                </c:pt>
                <c:pt idx="800">
                  <c:v>236.48318181818183</c:v>
                </c:pt>
                <c:pt idx="801">
                  <c:v>234.3266363636364</c:v>
                </c:pt>
                <c:pt idx="802">
                  <c:v>232.68836363636365</c:v>
                </c:pt>
                <c:pt idx="803">
                  <c:v>230.57545454545453</c:v>
                </c:pt>
                <c:pt idx="804">
                  <c:v>228.67072727272725</c:v>
                </c:pt>
                <c:pt idx="805">
                  <c:v>226.93618181818181</c:v>
                </c:pt>
                <c:pt idx="806">
                  <c:v>225.38309090909092</c:v>
                </c:pt>
                <c:pt idx="807">
                  <c:v>223.78181818181818</c:v>
                </c:pt>
                <c:pt idx="808">
                  <c:v>221.16763636363643</c:v>
                </c:pt>
                <c:pt idx="809">
                  <c:v>218.77918181818177</c:v>
                </c:pt>
                <c:pt idx="810">
                  <c:v>216.97263636363638</c:v>
                </c:pt>
                <c:pt idx="811">
                  <c:v>215.55663636363639</c:v>
                </c:pt>
                <c:pt idx="812">
                  <c:v>215.15772727272727</c:v>
                </c:pt>
                <c:pt idx="813">
                  <c:v>214.72981818181819</c:v>
                </c:pt>
                <c:pt idx="814">
                  <c:v>214.27990909090903</c:v>
                </c:pt>
                <c:pt idx="815">
                  <c:v>213.61390909090903</c:v>
                </c:pt>
                <c:pt idx="816">
                  <c:v>212.4871818181818</c:v>
                </c:pt>
                <c:pt idx="817">
                  <c:v>211.34690909090907</c:v>
                </c:pt>
                <c:pt idx="818">
                  <c:v>210.50509090909091</c:v>
                </c:pt>
                <c:pt idx="819">
                  <c:v>209.7271818181818</c:v>
                </c:pt>
                <c:pt idx="820">
                  <c:v>208.34363636363642</c:v>
                </c:pt>
                <c:pt idx="821">
                  <c:v>207.12809090909099</c:v>
                </c:pt>
                <c:pt idx="822">
                  <c:v>206.38427272727276</c:v>
                </c:pt>
                <c:pt idx="823">
                  <c:v>205.42736363636365</c:v>
                </c:pt>
                <c:pt idx="824">
                  <c:v>204.25090909090906</c:v>
                </c:pt>
                <c:pt idx="825">
                  <c:v>202.95945454545455</c:v>
                </c:pt>
                <c:pt idx="826">
                  <c:v>202.55190909090911</c:v>
                </c:pt>
                <c:pt idx="827">
                  <c:v>202.25681818181818</c:v>
                </c:pt>
                <c:pt idx="828">
                  <c:v>201.58100000000005</c:v>
                </c:pt>
                <c:pt idx="829">
                  <c:v>200.88445454545456</c:v>
                </c:pt>
                <c:pt idx="830">
                  <c:v>200.18918181818179</c:v>
                </c:pt>
                <c:pt idx="831">
                  <c:v>199.88909090909092</c:v>
                </c:pt>
                <c:pt idx="832">
                  <c:v>199.07536363636359</c:v>
                </c:pt>
                <c:pt idx="833">
                  <c:v>197.92836363636363</c:v>
                </c:pt>
                <c:pt idx="834">
                  <c:v>196.98309090909089</c:v>
                </c:pt>
                <c:pt idx="835">
                  <c:v>196.49227272727273</c:v>
                </c:pt>
                <c:pt idx="836">
                  <c:v>195.96272727272728</c:v>
                </c:pt>
                <c:pt idx="837">
                  <c:v>195.08190909090911</c:v>
                </c:pt>
                <c:pt idx="838">
                  <c:v>194.7501818181818</c:v>
                </c:pt>
                <c:pt idx="839">
                  <c:v>194.54299999999998</c:v>
                </c:pt>
                <c:pt idx="840">
                  <c:v>194.0152727272727</c:v>
                </c:pt>
                <c:pt idx="841">
                  <c:v>192.9513636363636</c:v>
                </c:pt>
                <c:pt idx="842">
                  <c:v>192.18800000000002</c:v>
                </c:pt>
                <c:pt idx="843">
                  <c:v>191.31336363636362</c:v>
                </c:pt>
                <c:pt idx="844">
                  <c:v>190.72545454545454</c:v>
                </c:pt>
                <c:pt idx="845">
                  <c:v>189.96036363636358</c:v>
                </c:pt>
                <c:pt idx="846">
                  <c:v>189.13009090909091</c:v>
                </c:pt>
                <c:pt idx="847">
                  <c:v>188.64727272727268</c:v>
                </c:pt>
                <c:pt idx="848">
                  <c:v>187.5828181818182</c:v>
                </c:pt>
                <c:pt idx="849">
                  <c:v>186.28918181818179</c:v>
                </c:pt>
                <c:pt idx="850">
                  <c:v>185.50800000000001</c:v>
                </c:pt>
                <c:pt idx="851">
                  <c:v>184.84863636363642</c:v>
                </c:pt>
                <c:pt idx="852">
                  <c:v>184.54227272727272</c:v>
                </c:pt>
                <c:pt idx="853">
                  <c:v>183.82363636363644</c:v>
                </c:pt>
                <c:pt idx="854">
                  <c:v>183.4555454545455</c:v>
                </c:pt>
                <c:pt idx="855">
                  <c:v>183.10172727272735</c:v>
                </c:pt>
                <c:pt idx="856">
                  <c:v>182.46272727272731</c:v>
                </c:pt>
                <c:pt idx="857">
                  <c:v>181.49327272727271</c:v>
                </c:pt>
                <c:pt idx="858">
                  <c:v>180.69690909090914</c:v>
                </c:pt>
                <c:pt idx="859">
                  <c:v>180.61890909090911</c:v>
                </c:pt>
                <c:pt idx="860">
                  <c:v>180.50509090909088</c:v>
                </c:pt>
                <c:pt idx="861">
                  <c:v>179.95072727272728</c:v>
                </c:pt>
                <c:pt idx="862">
                  <c:v>179.84254545454542</c:v>
                </c:pt>
                <c:pt idx="863">
                  <c:v>179.45345454545455</c:v>
                </c:pt>
                <c:pt idx="864">
                  <c:v>179.08536363636361</c:v>
                </c:pt>
                <c:pt idx="865">
                  <c:v>178.9228181818182</c:v>
                </c:pt>
                <c:pt idx="866">
                  <c:v>178.56454545454548</c:v>
                </c:pt>
                <c:pt idx="867">
                  <c:v>178.2143636363636</c:v>
                </c:pt>
                <c:pt idx="868">
                  <c:v>178.77518181818181</c:v>
                </c:pt>
                <c:pt idx="869">
                  <c:v>178.6762727272727</c:v>
                </c:pt>
                <c:pt idx="870">
                  <c:v>178.09509090909091</c:v>
                </c:pt>
                <c:pt idx="871">
                  <c:v>177.13445454545453</c:v>
                </c:pt>
                <c:pt idx="872">
                  <c:v>176.19254545454541</c:v>
                </c:pt>
                <c:pt idx="873">
                  <c:v>174.81736363636358</c:v>
                </c:pt>
                <c:pt idx="874">
                  <c:v>173.95818181818186</c:v>
                </c:pt>
                <c:pt idx="875">
                  <c:v>173.20409090909095</c:v>
                </c:pt>
                <c:pt idx="876">
                  <c:v>172.22745454545458</c:v>
                </c:pt>
                <c:pt idx="877">
                  <c:v>171.4106363636364</c:v>
                </c:pt>
                <c:pt idx="878">
                  <c:v>170.63190909090906</c:v>
                </c:pt>
                <c:pt idx="879">
                  <c:v>169.14718181818182</c:v>
                </c:pt>
                <c:pt idx="880">
                  <c:v>167.96645454545455</c:v>
                </c:pt>
                <c:pt idx="881">
                  <c:v>167.27881818181814</c:v>
                </c:pt>
                <c:pt idx="882">
                  <c:v>167.19418181818182</c:v>
                </c:pt>
                <c:pt idx="883">
                  <c:v>166.96136363636364</c:v>
                </c:pt>
                <c:pt idx="884">
                  <c:v>166.79936363636358</c:v>
                </c:pt>
                <c:pt idx="885">
                  <c:v>166.1613636363636</c:v>
                </c:pt>
                <c:pt idx="886">
                  <c:v>165.45418181818181</c:v>
                </c:pt>
                <c:pt idx="887">
                  <c:v>164.90481818181817</c:v>
                </c:pt>
                <c:pt idx="888">
                  <c:v>164.11509090909092</c:v>
                </c:pt>
                <c:pt idx="889">
                  <c:v>163.31709090909089</c:v>
                </c:pt>
                <c:pt idx="890">
                  <c:v>162.71536363636358</c:v>
                </c:pt>
                <c:pt idx="891">
                  <c:v>162.29018181818185</c:v>
                </c:pt>
                <c:pt idx="892">
                  <c:v>161.43609090909089</c:v>
                </c:pt>
                <c:pt idx="893">
                  <c:v>160.06754545454541</c:v>
                </c:pt>
                <c:pt idx="894">
                  <c:v>159.21799999999999</c:v>
                </c:pt>
                <c:pt idx="895">
                  <c:v>158.18927272727271</c:v>
                </c:pt>
                <c:pt idx="896">
                  <c:v>157.07536363636359</c:v>
                </c:pt>
                <c:pt idx="897">
                  <c:v>156.5330909090909</c:v>
                </c:pt>
                <c:pt idx="898">
                  <c:v>155.71327272727268</c:v>
                </c:pt>
                <c:pt idx="899">
                  <c:v>154.99536363636363</c:v>
                </c:pt>
                <c:pt idx="900">
                  <c:v>153.89418181818183</c:v>
                </c:pt>
                <c:pt idx="901">
                  <c:v>153.07400000000001</c:v>
                </c:pt>
                <c:pt idx="902">
                  <c:v>152.07072727272728</c:v>
                </c:pt>
                <c:pt idx="903">
                  <c:v>151.16854545454541</c:v>
                </c:pt>
                <c:pt idx="904">
                  <c:v>150.49245454545456</c:v>
                </c:pt>
                <c:pt idx="905">
                  <c:v>149.28990909090905</c:v>
                </c:pt>
                <c:pt idx="906">
                  <c:v>148.18745454545456</c:v>
                </c:pt>
                <c:pt idx="907">
                  <c:v>147.54309090909086</c:v>
                </c:pt>
                <c:pt idx="908">
                  <c:v>146.72945454545453</c:v>
                </c:pt>
                <c:pt idx="909">
                  <c:v>145.95427272727275</c:v>
                </c:pt>
                <c:pt idx="910">
                  <c:v>145.06200000000001</c:v>
                </c:pt>
                <c:pt idx="911">
                  <c:v>144.78881818181819</c:v>
                </c:pt>
                <c:pt idx="912">
                  <c:v>144.1553636363636</c:v>
                </c:pt>
                <c:pt idx="913">
                  <c:v>143.45581818181816</c:v>
                </c:pt>
                <c:pt idx="914">
                  <c:v>142.74899999999997</c:v>
                </c:pt>
                <c:pt idx="915">
                  <c:v>142.15254545454545</c:v>
                </c:pt>
                <c:pt idx="916">
                  <c:v>141.77345454545451</c:v>
                </c:pt>
                <c:pt idx="917">
                  <c:v>141.49618181818181</c:v>
                </c:pt>
                <c:pt idx="918">
                  <c:v>141.09890909090907</c:v>
                </c:pt>
                <c:pt idx="919">
                  <c:v>139.97918181818179</c:v>
                </c:pt>
                <c:pt idx="920">
                  <c:v>139.10654545454543</c:v>
                </c:pt>
                <c:pt idx="921">
                  <c:v>138.68027272727272</c:v>
                </c:pt>
                <c:pt idx="922">
                  <c:v>138.09072727272726</c:v>
                </c:pt>
                <c:pt idx="923">
                  <c:v>137.63654545454543</c:v>
                </c:pt>
                <c:pt idx="924">
                  <c:v>137.57081818181814</c:v>
                </c:pt>
                <c:pt idx="925">
                  <c:v>137.24236363636359</c:v>
                </c:pt>
                <c:pt idx="926">
                  <c:v>136.82836363636363</c:v>
                </c:pt>
                <c:pt idx="927">
                  <c:v>136.381</c:v>
                </c:pt>
                <c:pt idx="928">
                  <c:v>135.79890909090906</c:v>
                </c:pt>
                <c:pt idx="929">
                  <c:v>135.13754545454543</c:v>
                </c:pt>
                <c:pt idx="930">
                  <c:v>135.05663636363641</c:v>
                </c:pt>
                <c:pt idx="931">
                  <c:v>134.75272727272724</c:v>
                </c:pt>
                <c:pt idx="932">
                  <c:v>134.05972727272726</c:v>
                </c:pt>
                <c:pt idx="933">
                  <c:v>133.82254545454543</c:v>
                </c:pt>
                <c:pt idx="934">
                  <c:v>133.60481818181813</c:v>
                </c:pt>
                <c:pt idx="935">
                  <c:v>133.10918181818178</c:v>
                </c:pt>
                <c:pt idx="936">
                  <c:v>132.56700000000001</c:v>
                </c:pt>
                <c:pt idx="937">
                  <c:v>132.05827272727274</c:v>
                </c:pt>
                <c:pt idx="938">
                  <c:v>131.52663636363644</c:v>
                </c:pt>
                <c:pt idx="939">
                  <c:v>130.76727272727271</c:v>
                </c:pt>
                <c:pt idx="940">
                  <c:v>129.9051818181818</c:v>
                </c:pt>
                <c:pt idx="941">
                  <c:v>129.12427272727268</c:v>
                </c:pt>
                <c:pt idx="942">
                  <c:v>128.42609090909093</c:v>
                </c:pt>
                <c:pt idx="943">
                  <c:v>127.96254545454546</c:v>
                </c:pt>
                <c:pt idx="944">
                  <c:v>127.18054545454547</c:v>
                </c:pt>
                <c:pt idx="945">
                  <c:v>126.61409090909092</c:v>
                </c:pt>
                <c:pt idx="946">
                  <c:v>125.74254545454546</c:v>
                </c:pt>
                <c:pt idx="947">
                  <c:v>125.10618181818178</c:v>
                </c:pt>
                <c:pt idx="948">
                  <c:v>124.58800000000001</c:v>
                </c:pt>
                <c:pt idx="949">
                  <c:v>124.12663636363636</c:v>
                </c:pt>
                <c:pt idx="950">
                  <c:v>124.20227272727274</c:v>
                </c:pt>
                <c:pt idx="951">
                  <c:v>124.53909090909092</c:v>
                </c:pt>
                <c:pt idx="952">
                  <c:v>124.37981818181818</c:v>
                </c:pt>
                <c:pt idx="953">
                  <c:v>123.93163636363637</c:v>
                </c:pt>
                <c:pt idx="954">
                  <c:v>123.20281818181819</c:v>
                </c:pt>
                <c:pt idx="955">
                  <c:v>122.63363636363636</c:v>
                </c:pt>
                <c:pt idx="956">
                  <c:v>122.14118181818181</c:v>
                </c:pt>
                <c:pt idx="957">
                  <c:v>122.12118181818178</c:v>
                </c:pt>
                <c:pt idx="958">
                  <c:v>122.00172727272728</c:v>
                </c:pt>
                <c:pt idx="959">
                  <c:v>121.71945454545454</c:v>
                </c:pt>
                <c:pt idx="960">
                  <c:v>121.44845454545454</c:v>
                </c:pt>
                <c:pt idx="961">
                  <c:v>120.9991818181818</c:v>
                </c:pt>
                <c:pt idx="962">
                  <c:v>120.50445454545455</c:v>
                </c:pt>
                <c:pt idx="963">
                  <c:v>120.15836363636365</c:v>
                </c:pt>
                <c:pt idx="964">
                  <c:v>119.98772727272727</c:v>
                </c:pt>
                <c:pt idx="965">
                  <c:v>120.37299999999999</c:v>
                </c:pt>
                <c:pt idx="966">
                  <c:v>120.31600000000002</c:v>
                </c:pt>
                <c:pt idx="967">
                  <c:v>119.89872727272727</c:v>
                </c:pt>
                <c:pt idx="968">
                  <c:v>119.2689090909091</c:v>
                </c:pt>
                <c:pt idx="969">
                  <c:v>118.44827272727272</c:v>
                </c:pt>
                <c:pt idx="970">
                  <c:v>117.73345454545455</c:v>
                </c:pt>
                <c:pt idx="971">
                  <c:v>117.02536363636364</c:v>
                </c:pt>
                <c:pt idx="972">
                  <c:v>116.17490909090907</c:v>
                </c:pt>
                <c:pt idx="973">
                  <c:v>115.42218181818177</c:v>
                </c:pt>
                <c:pt idx="974">
                  <c:v>114.77627272727273</c:v>
                </c:pt>
                <c:pt idx="975">
                  <c:v>114.3919090909091</c:v>
                </c:pt>
                <c:pt idx="976">
                  <c:v>113.53409090909092</c:v>
                </c:pt>
                <c:pt idx="977">
                  <c:v>113.07363636363637</c:v>
                </c:pt>
                <c:pt idx="978">
                  <c:v>112.59436363636365</c:v>
                </c:pt>
                <c:pt idx="979">
                  <c:v>112.21872727272728</c:v>
                </c:pt>
                <c:pt idx="980">
                  <c:v>111.93536363636366</c:v>
                </c:pt>
                <c:pt idx="981">
                  <c:v>111.495</c:v>
                </c:pt>
                <c:pt idx="982">
                  <c:v>110.94809090909092</c:v>
                </c:pt>
                <c:pt idx="983">
                  <c:v>110.98690909090912</c:v>
                </c:pt>
                <c:pt idx="984">
                  <c:v>110.67509090909093</c:v>
                </c:pt>
                <c:pt idx="985">
                  <c:v>110.24145454545456</c:v>
                </c:pt>
                <c:pt idx="986">
                  <c:v>109.7669090909091</c:v>
                </c:pt>
                <c:pt idx="987">
                  <c:v>109.62163636363637</c:v>
                </c:pt>
                <c:pt idx="988">
                  <c:v>109.68654545454547</c:v>
                </c:pt>
                <c:pt idx="989">
                  <c:v>109.61290909090908</c:v>
                </c:pt>
                <c:pt idx="990">
                  <c:v>109.40463636363637</c:v>
                </c:pt>
                <c:pt idx="991">
                  <c:v>108.89900000000002</c:v>
                </c:pt>
                <c:pt idx="992">
                  <c:v>108.61536363636365</c:v>
                </c:pt>
                <c:pt idx="993">
                  <c:v>108.50099999999999</c:v>
                </c:pt>
                <c:pt idx="994">
                  <c:v>107.85254545454545</c:v>
                </c:pt>
                <c:pt idx="995">
                  <c:v>107.6699090909091</c:v>
                </c:pt>
                <c:pt idx="996">
                  <c:v>107.49109090909093</c:v>
                </c:pt>
                <c:pt idx="997">
                  <c:v>107.258</c:v>
                </c:pt>
                <c:pt idx="998">
                  <c:v>106.48381818181819</c:v>
                </c:pt>
                <c:pt idx="999">
                  <c:v>105.621</c:v>
                </c:pt>
                <c:pt idx="1000">
                  <c:v>104.94490909090908</c:v>
                </c:pt>
                <c:pt idx="1001">
                  <c:v>104.57281818181818</c:v>
                </c:pt>
                <c:pt idx="1002">
                  <c:v>104.64372727272728</c:v>
                </c:pt>
                <c:pt idx="1003">
                  <c:v>104.55427272727276</c:v>
                </c:pt>
                <c:pt idx="1004">
                  <c:v>104.54400000000001</c:v>
                </c:pt>
                <c:pt idx="1005">
                  <c:v>104.6631818181818</c:v>
                </c:pt>
                <c:pt idx="1006">
                  <c:v>104.88127272727273</c:v>
                </c:pt>
                <c:pt idx="1007">
                  <c:v>105.14327272727273</c:v>
                </c:pt>
                <c:pt idx="1008">
                  <c:v>105.79636363636362</c:v>
                </c:pt>
                <c:pt idx="1009">
                  <c:v>106.60145454545453</c:v>
                </c:pt>
                <c:pt idx="1010">
                  <c:v>106.9158181818182</c:v>
                </c:pt>
                <c:pt idx="1011">
                  <c:v>107.21472727272727</c:v>
                </c:pt>
                <c:pt idx="1012">
                  <c:v>107.36427272727273</c:v>
                </c:pt>
                <c:pt idx="1013">
                  <c:v>107.55163636363635</c:v>
                </c:pt>
                <c:pt idx="1014">
                  <c:v>107.49481818181822</c:v>
                </c:pt>
                <c:pt idx="1015">
                  <c:v>107.83527272727274</c:v>
                </c:pt>
                <c:pt idx="1016">
                  <c:v>107.83918181818181</c:v>
                </c:pt>
                <c:pt idx="1017">
                  <c:v>107.58645454545453</c:v>
                </c:pt>
                <c:pt idx="1018">
                  <c:v>107.4371818181818</c:v>
                </c:pt>
                <c:pt idx="1019">
                  <c:v>106.70845454545454</c:v>
                </c:pt>
                <c:pt idx="1020">
                  <c:v>106.30363636363634</c:v>
                </c:pt>
                <c:pt idx="1021">
                  <c:v>106.35799999999999</c:v>
                </c:pt>
                <c:pt idx="1022">
                  <c:v>106.52136363636366</c:v>
                </c:pt>
                <c:pt idx="1023">
                  <c:v>106.3921818181818</c:v>
                </c:pt>
                <c:pt idx="1024">
                  <c:v>105.77572727272727</c:v>
                </c:pt>
                <c:pt idx="1025">
                  <c:v>105.66209090909091</c:v>
                </c:pt>
                <c:pt idx="1026">
                  <c:v>104.7559090909091</c:v>
                </c:pt>
                <c:pt idx="1027">
                  <c:v>104.32618181818178</c:v>
                </c:pt>
                <c:pt idx="1028">
                  <c:v>103.83763636363638</c:v>
                </c:pt>
                <c:pt idx="1029">
                  <c:v>103.36500000000001</c:v>
                </c:pt>
                <c:pt idx="1030">
                  <c:v>103.09527272727273</c:v>
                </c:pt>
                <c:pt idx="1031">
                  <c:v>102.90536363636366</c:v>
                </c:pt>
                <c:pt idx="1032">
                  <c:v>102.67381818181821</c:v>
                </c:pt>
                <c:pt idx="1033">
                  <c:v>102.28236363636364</c:v>
                </c:pt>
                <c:pt idx="1034">
                  <c:v>102.1631818181818</c:v>
                </c:pt>
                <c:pt idx="1035">
                  <c:v>102.4108181818182</c:v>
                </c:pt>
                <c:pt idx="1036">
                  <c:v>102.61800000000001</c:v>
                </c:pt>
                <c:pt idx="1037">
                  <c:v>103.063</c:v>
                </c:pt>
                <c:pt idx="1038">
                  <c:v>103.07445454545453</c:v>
                </c:pt>
                <c:pt idx="1039">
                  <c:v>103.1110909090909</c:v>
                </c:pt>
                <c:pt idx="1040">
                  <c:v>102.76127272727273</c:v>
                </c:pt>
                <c:pt idx="1041">
                  <c:v>102.51954545454548</c:v>
                </c:pt>
                <c:pt idx="1042">
                  <c:v>102.21136363636366</c:v>
                </c:pt>
                <c:pt idx="1043">
                  <c:v>101.43136363636364</c:v>
                </c:pt>
                <c:pt idx="1044">
                  <c:v>100.47390909090909</c:v>
                </c:pt>
                <c:pt idx="1045">
                  <c:v>99.726818181818174</c:v>
                </c:pt>
                <c:pt idx="1046">
                  <c:v>99.218545454545463</c:v>
                </c:pt>
                <c:pt idx="1047">
                  <c:v>98.250909090909076</c:v>
                </c:pt>
                <c:pt idx="1048">
                  <c:v>97.34363636363635</c:v>
                </c:pt>
                <c:pt idx="1049">
                  <c:v>96.705181818181771</c:v>
                </c:pt>
                <c:pt idx="1050">
                  <c:v>96.318818181818173</c:v>
                </c:pt>
                <c:pt idx="1051">
                  <c:v>96.299818181818182</c:v>
                </c:pt>
                <c:pt idx="1052">
                  <c:v>96.196818181818173</c:v>
                </c:pt>
                <c:pt idx="1053">
                  <c:v>95.685454545454519</c:v>
                </c:pt>
                <c:pt idx="1054">
                  <c:v>95.520454545454527</c:v>
                </c:pt>
                <c:pt idx="1055">
                  <c:v>95.226818181818174</c:v>
                </c:pt>
                <c:pt idx="1056">
                  <c:v>94.930818181818196</c:v>
                </c:pt>
                <c:pt idx="1057">
                  <c:v>94.760818181818195</c:v>
                </c:pt>
                <c:pt idx="1058">
                  <c:v>94.830454545454529</c:v>
                </c:pt>
                <c:pt idx="1059">
                  <c:v>94.912363636363622</c:v>
                </c:pt>
                <c:pt idx="1060">
                  <c:v>95.048181818181789</c:v>
                </c:pt>
                <c:pt idx="1061">
                  <c:v>94.851272727272729</c:v>
                </c:pt>
                <c:pt idx="1062">
                  <c:v>94.392181818181783</c:v>
                </c:pt>
                <c:pt idx="1063">
                  <c:v>94.034818181818196</c:v>
                </c:pt>
                <c:pt idx="1064">
                  <c:v>93.930636363636353</c:v>
                </c:pt>
                <c:pt idx="1065">
                  <c:v>93.958727272727259</c:v>
                </c:pt>
                <c:pt idx="1066">
                  <c:v>94.284818181818196</c:v>
                </c:pt>
                <c:pt idx="1067">
                  <c:v>94.60890909090908</c:v>
                </c:pt>
                <c:pt idx="1068">
                  <c:v>94.804636363636348</c:v>
                </c:pt>
                <c:pt idx="1069">
                  <c:v>94.438818181818192</c:v>
                </c:pt>
                <c:pt idx="1070">
                  <c:v>94.244727272727246</c:v>
                </c:pt>
                <c:pt idx="1071">
                  <c:v>93.976636363636359</c:v>
                </c:pt>
                <c:pt idx="1072">
                  <c:v>93.762727272727261</c:v>
                </c:pt>
                <c:pt idx="1073">
                  <c:v>93.487818181818199</c:v>
                </c:pt>
                <c:pt idx="1074">
                  <c:v>93.057636363636362</c:v>
                </c:pt>
                <c:pt idx="1075">
                  <c:v>92.465363636363662</c:v>
                </c:pt>
                <c:pt idx="1076">
                  <c:v>91.570545454545453</c:v>
                </c:pt>
                <c:pt idx="1077">
                  <c:v>90.857272727272715</c:v>
                </c:pt>
                <c:pt idx="1078">
                  <c:v>89.97772727272725</c:v>
                </c:pt>
                <c:pt idx="1079">
                  <c:v>89.131454545454517</c:v>
                </c:pt>
                <c:pt idx="1080">
                  <c:v>89.021181818181773</c:v>
                </c:pt>
                <c:pt idx="1081">
                  <c:v>88.588090909090909</c:v>
                </c:pt>
                <c:pt idx="1082">
                  <c:v>88.24463636363636</c:v>
                </c:pt>
                <c:pt idx="1083">
                  <c:v>87.902454545454532</c:v>
                </c:pt>
                <c:pt idx="1084">
                  <c:v>88.045909090909092</c:v>
                </c:pt>
                <c:pt idx="1085">
                  <c:v>87.896727272727261</c:v>
                </c:pt>
                <c:pt idx="1086">
                  <c:v>87.970000000000013</c:v>
                </c:pt>
                <c:pt idx="1087">
                  <c:v>88.311454545454538</c:v>
                </c:pt>
                <c:pt idx="1088">
                  <c:v>88.462636363636349</c:v>
                </c:pt>
                <c:pt idx="1089">
                  <c:v>88.72072727272726</c:v>
                </c:pt>
                <c:pt idx="1090">
                  <c:v>88.786090909090902</c:v>
                </c:pt>
                <c:pt idx="1091">
                  <c:v>88.945454545454552</c:v>
                </c:pt>
                <c:pt idx="1092">
                  <c:v>88.957818181818197</c:v>
                </c:pt>
                <c:pt idx="1093">
                  <c:v>89.095636363636359</c:v>
                </c:pt>
                <c:pt idx="1094">
                  <c:v>89.203090909090903</c:v>
                </c:pt>
                <c:pt idx="1095">
                  <c:v>88.495545454545464</c:v>
                </c:pt>
                <c:pt idx="1096">
                  <c:v>88.437181818181799</c:v>
                </c:pt>
                <c:pt idx="1097">
                  <c:v>87.937090909090912</c:v>
                </c:pt>
                <c:pt idx="1098">
                  <c:v>87.327545454545444</c:v>
                </c:pt>
                <c:pt idx="1099">
                  <c:v>86.946181818181799</c:v>
                </c:pt>
                <c:pt idx="1100">
                  <c:v>86.388636363636337</c:v>
                </c:pt>
                <c:pt idx="1101">
                  <c:v>86.271818181818176</c:v>
                </c:pt>
                <c:pt idx="1102">
                  <c:v>86.090818181818193</c:v>
                </c:pt>
                <c:pt idx="1103">
                  <c:v>86.020090909090882</c:v>
                </c:pt>
                <c:pt idx="1104">
                  <c:v>86.012818181818176</c:v>
                </c:pt>
                <c:pt idx="1105">
                  <c:v>86.01281818181819</c:v>
                </c:pt>
                <c:pt idx="1106">
                  <c:v>86.504545454545465</c:v>
                </c:pt>
                <c:pt idx="1107">
                  <c:v>86.615272727272711</c:v>
                </c:pt>
                <c:pt idx="1108">
                  <c:v>87.326818181818183</c:v>
                </c:pt>
                <c:pt idx="1109">
                  <c:v>87.842636363636359</c:v>
                </c:pt>
                <c:pt idx="1110">
                  <c:v>88.214090909090928</c:v>
                </c:pt>
                <c:pt idx="1111">
                  <c:v>88.695090909090908</c:v>
                </c:pt>
                <c:pt idx="1112">
                  <c:v>88.941090909090917</c:v>
                </c:pt>
                <c:pt idx="1113">
                  <c:v>88.875363636363616</c:v>
                </c:pt>
                <c:pt idx="1114">
                  <c:v>88.673363636363632</c:v>
                </c:pt>
                <c:pt idx="1115">
                  <c:v>88.353545454545454</c:v>
                </c:pt>
                <c:pt idx="1116">
                  <c:v>88.226727272727288</c:v>
                </c:pt>
                <c:pt idx="1117">
                  <c:v>88.319090909090903</c:v>
                </c:pt>
                <c:pt idx="1118">
                  <c:v>88.370727272727237</c:v>
                </c:pt>
                <c:pt idx="1119">
                  <c:v>88.17818181818177</c:v>
                </c:pt>
                <c:pt idx="1120">
                  <c:v>88.080545454545444</c:v>
                </c:pt>
                <c:pt idx="1121">
                  <c:v>87.438272727272704</c:v>
                </c:pt>
                <c:pt idx="1122">
                  <c:v>86.853909090909099</c:v>
                </c:pt>
                <c:pt idx="1123">
                  <c:v>86.210909090909098</c:v>
                </c:pt>
                <c:pt idx="1124">
                  <c:v>86.00445454545455</c:v>
                </c:pt>
                <c:pt idx="1125">
                  <c:v>86.12081818181818</c:v>
                </c:pt>
                <c:pt idx="1126">
                  <c:v>86.179636363636334</c:v>
                </c:pt>
                <c:pt idx="1127">
                  <c:v>85.878363636363616</c:v>
                </c:pt>
                <c:pt idx="1128">
                  <c:v>85.184909090909073</c:v>
                </c:pt>
                <c:pt idx="1129">
                  <c:v>84.694272727272732</c:v>
                </c:pt>
                <c:pt idx="1130">
                  <c:v>84.553454545454514</c:v>
                </c:pt>
                <c:pt idx="1131">
                  <c:v>84.608272727272706</c:v>
                </c:pt>
                <c:pt idx="1132">
                  <c:v>84.750636363636346</c:v>
                </c:pt>
                <c:pt idx="1133">
                  <c:v>85.071272727272714</c:v>
                </c:pt>
                <c:pt idx="1134">
                  <c:v>85.316181818181803</c:v>
                </c:pt>
                <c:pt idx="1135">
                  <c:v>85.597636363636354</c:v>
                </c:pt>
                <c:pt idx="1136">
                  <c:v>85.84363636363635</c:v>
                </c:pt>
                <c:pt idx="1137">
                  <c:v>85.815272727272728</c:v>
                </c:pt>
                <c:pt idx="1138">
                  <c:v>86.245363636363663</c:v>
                </c:pt>
                <c:pt idx="1139">
                  <c:v>86.813000000000002</c:v>
                </c:pt>
                <c:pt idx="1140">
                  <c:v>87.11427272727272</c:v>
                </c:pt>
                <c:pt idx="1141">
                  <c:v>87.157545454545456</c:v>
                </c:pt>
                <c:pt idx="1142">
                  <c:v>87.118545454545455</c:v>
                </c:pt>
                <c:pt idx="1143">
                  <c:v>87.277272727272717</c:v>
                </c:pt>
                <c:pt idx="1144">
                  <c:v>87.148636363636342</c:v>
                </c:pt>
                <c:pt idx="1145">
                  <c:v>86.920090909090902</c:v>
                </c:pt>
                <c:pt idx="1146">
                  <c:v>86.10536363636362</c:v>
                </c:pt>
                <c:pt idx="1147">
                  <c:v>85.416727272727272</c:v>
                </c:pt>
                <c:pt idx="1148">
                  <c:v>85.006363636363645</c:v>
                </c:pt>
                <c:pt idx="1149">
                  <c:v>84.458000000000013</c:v>
                </c:pt>
                <c:pt idx="1150">
                  <c:v>83.587272727272733</c:v>
                </c:pt>
                <c:pt idx="1151">
                  <c:v>83.230090909090904</c:v>
                </c:pt>
                <c:pt idx="1152">
                  <c:v>82.801181818181789</c:v>
                </c:pt>
                <c:pt idx="1153">
                  <c:v>82.36636363636363</c:v>
                </c:pt>
                <c:pt idx="1154">
                  <c:v>82.313000000000002</c:v>
                </c:pt>
                <c:pt idx="1155">
                  <c:v>82.305545454545452</c:v>
                </c:pt>
                <c:pt idx="1156">
                  <c:v>82.329727272727254</c:v>
                </c:pt>
                <c:pt idx="1157">
                  <c:v>82.594272727272724</c:v>
                </c:pt>
                <c:pt idx="1158">
                  <c:v>82.603181818181781</c:v>
                </c:pt>
                <c:pt idx="1159">
                  <c:v>82.061727272727268</c:v>
                </c:pt>
                <c:pt idx="1160">
                  <c:v>81.693909090909102</c:v>
                </c:pt>
                <c:pt idx="1161">
                  <c:v>81.99527272727272</c:v>
                </c:pt>
                <c:pt idx="1162">
                  <c:v>81.99827272727272</c:v>
                </c:pt>
                <c:pt idx="1163">
                  <c:v>82.284272727272722</c:v>
                </c:pt>
                <c:pt idx="1164">
                  <c:v>82.34245454545453</c:v>
                </c:pt>
                <c:pt idx="1165">
                  <c:v>82.286454545454532</c:v>
                </c:pt>
                <c:pt idx="1166">
                  <c:v>82.254272727272735</c:v>
                </c:pt>
                <c:pt idx="1167">
                  <c:v>82.501363636363635</c:v>
                </c:pt>
                <c:pt idx="1168">
                  <c:v>82.547818181818187</c:v>
                </c:pt>
                <c:pt idx="1169">
                  <c:v>83.241545454545459</c:v>
                </c:pt>
                <c:pt idx="1170">
                  <c:v>84.344181818181795</c:v>
                </c:pt>
                <c:pt idx="1171">
                  <c:v>85.006363636363631</c:v>
                </c:pt>
                <c:pt idx="1172">
                  <c:v>85.483909090909094</c:v>
                </c:pt>
                <c:pt idx="1173">
                  <c:v>85.948545454545467</c:v>
                </c:pt>
                <c:pt idx="1174">
                  <c:v>86.361454545454549</c:v>
                </c:pt>
                <c:pt idx="1175">
                  <c:v>87.029636363636342</c:v>
                </c:pt>
                <c:pt idx="1176">
                  <c:v>87.312909090909102</c:v>
                </c:pt>
                <c:pt idx="1177">
                  <c:v>87.389727272727256</c:v>
                </c:pt>
                <c:pt idx="1178">
                  <c:v>87.064454545454538</c:v>
                </c:pt>
                <c:pt idx="1179">
                  <c:v>87.362181818181782</c:v>
                </c:pt>
                <c:pt idx="1180">
                  <c:v>86.985181818181815</c:v>
                </c:pt>
                <c:pt idx="1181">
                  <c:v>86.599090909090933</c:v>
                </c:pt>
                <c:pt idx="1182">
                  <c:v>86.64800000000001</c:v>
                </c:pt>
                <c:pt idx="1183">
                  <c:v>86.908727272727262</c:v>
                </c:pt>
                <c:pt idx="1184">
                  <c:v>86.979909090909103</c:v>
                </c:pt>
                <c:pt idx="1185">
                  <c:v>86.391272727272721</c:v>
                </c:pt>
                <c:pt idx="1186">
                  <c:v>85.416909090909101</c:v>
                </c:pt>
                <c:pt idx="1187">
                  <c:v>84.998545454545464</c:v>
                </c:pt>
                <c:pt idx="1188">
                  <c:v>84.891272727272735</c:v>
                </c:pt>
                <c:pt idx="1189">
                  <c:v>85.090636363636349</c:v>
                </c:pt>
                <c:pt idx="1190">
                  <c:v>85.090727272727278</c:v>
                </c:pt>
                <c:pt idx="1191">
                  <c:v>84.964272727272743</c:v>
                </c:pt>
                <c:pt idx="1192">
                  <c:v>85.14445454545455</c:v>
                </c:pt>
                <c:pt idx="1193">
                  <c:v>84.905181818181802</c:v>
                </c:pt>
                <c:pt idx="1194">
                  <c:v>83.742636363636379</c:v>
                </c:pt>
                <c:pt idx="1195">
                  <c:v>82.73963636363635</c:v>
                </c:pt>
                <c:pt idx="1196">
                  <c:v>82.604363636363644</c:v>
                </c:pt>
                <c:pt idx="1197">
                  <c:v>83.37700000000001</c:v>
                </c:pt>
                <c:pt idx="1198">
                  <c:v>83.821090909090913</c:v>
                </c:pt>
                <c:pt idx="1199">
                  <c:v>84.099363636363663</c:v>
                </c:pt>
                <c:pt idx="1200">
                  <c:v>84.056636363636358</c:v>
                </c:pt>
                <c:pt idx="1201">
                  <c:v>83.755818181818185</c:v>
                </c:pt>
                <c:pt idx="1202">
                  <c:v>83.546363636363623</c:v>
                </c:pt>
                <c:pt idx="1203">
                  <c:v>82.819909090909093</c:v>
                </c:pt>
                <c:pt idx="1204">
                  <c:v>82.376181818181792</c:v>
                </c:pt>
                <c:pt idx="1205">
                  <c:v>82.532909090909087</c:v>
                </c:pt>
                <c:pt idx="1206">
                  <c:v>82.786818181818205</c:v>
                </c:pt>
                <c:pt idx="1207">
                  <c:v>82.759181818181801</c:v>
                </c:pt>
                <c:pt idx="1208">
                  <c:v>82.359818181818184</c:v>
                </c:pt>
                <c:pt idx="1209">
                  <c:v>82.038000000000011</c:v>
                </c:pt>
                <c:pt idx="1210">
                  <c:v>81.968636363636378</c:v>
                </c:pt>
                <c:pt idx="1211">
                  <c:v>82.117181818181805</c:v>
                </c:pt>
                <c:pt idx="1212">
                  <c:v>82.331000000000003</c:v>
                </c:pt>
                <c:pt idx="1213">
                  <c:v>82.667454545454547</c:v>
                </c:pt>
                <c:pt idx="1214">
                  <c:v>83.444272727272747</c:v>
                </c:pt>
                <c:pt idx="1215">
                  <c:v>83.98</c:v>
                </c:pt>
                <c:pt idx="1216">
                  <c:v>84.650818181818181</c:v>
                </c:pt>
                <c:pt idx="1217">
                  <c:v>85.052545454545452</c:v>
                </c:pt>
                <c:pt idx="1218">
                  <c:v>85.718181818181804</c:v>
                </c:pt>
                <c:pt idx="1219">
                  <c:v>86.315727272727258</c:v>
                </c:pt>
                <c:pt idx="1220">
                  <c:v>86.504545454545465</c:v>
                </c:pt>
                <c:pt idx="1221">
                  <c:v>86.388000000000019</c:v>
                </c:pt>
                <c:pt idx="1222">
                  <c:v>86.026090909090939</c:v>
                </c:pt>
                <c:pt idx="1223">
                  <c:v>85.884181818181801</c:v>
                </c:pt>
                <c:pt idx="1224">
                  <c:v>85.722727272727269</c:v>
                </c:pt>
                <c:pt idx="1225">
                  <c:v>85.1309090909091</c:v>
                </c:pt>
                <c:pt idx="1226">
                  <c:v>84.830545454545472</c:v>
                </c:pt>
                <c:pt idx="1227">
                  <c:v>84.352545454545449</c:v>
                </c:pt>
                <c:pt idx="1228">
                  <c:v>84.261272727272726</c:v>
                </c:pt>
                <c:pt idx="1229">
                  <c:v>83.712999999999994</c:v>
                </c:pt>
                <c:pt idx="1230">
                  <c:v>83.030363636363631</c:v>
                </c:pt>
                <c:pt idx="1231">
                  <c:v>82.833545454545472</c:v>
                </c:pt>
                <c:pt idx="1232">
                  <c:v>82.575454545454505</c:v>
                </c:pt>
                <c:pt idx="1233">
                  <c:v>82.507454545454522</c:v>
                </c:pt>
                <c:pt idx="1234">
                  <c:v>81.935454545454519</c:v>
                </c:pt>
                <c:pt idx="1235">
                  <c:v>81.641727272727252</c:v>
                </c:pt>
                <c:pt idx="1236">
                  <c:v>81.436272727272723</c:v>
                </c:pt>
                <c:pt idx="1237">
                  <c:v>81.324454545454515</c:v>
                </c:pt>
                <c:pt idx="1238">
                  <c:v>81.097181818181795</c:v>
                </c:pt>
                <c:pt idx="1239">
                  <c:v>80.478363636363611</c:v>
                </c:pt>
                <c:pt idx="1240">
                  <c:v>80.036545454545447</c:v>
                </c:pt>
                <c:pt idx="1241">
                  <c:v>79.748545454545464</c:v>
                </c:pt>
                <c:pt idx="1242">
                  <c:v>79.61690909090909</c:v>
                </c:pt>
                <c:pt idx="1243">
                  <c:v>79.700090909090932</c:v>
                </c:pt>
                <c:pt idx="1244">
                  <c:v>79.671454545454537</c:v>
                </c:pt>
                <c:pt idx="1245">
                  <c:v>79.783727272727262</c:v>
                </c:pt>
                <c:pt idx="1246">
                  <c:v>79.770363636363655</c:v>
                </c:pt>
                <c:pt idx="1247">
                  <c:v>80.081090909090932</c:v>
                </c:pt>
                <c:pt idx="1248">
                  <c:v>79.942000000000007</c:v>
                </c:pt>
                <c:pt idx="1249">
                  <c:v>79.736181818181805</c:v>
                </c:pt>
                <c:pt idx="1250">
                  <c:v>80.045727272727277</c:v>
                </c:pt>
                <c:pt idx="1251">
                  <c:v>80.308909090909083</c:v>
                </c:pt>
                <c:pt idx="1252">
                  <c:v>80.202545454545472</c:v>
                </c:pt>
                <c:pt idx="1253">
                  <c:v>80.205545454545472</c:v>
                </c:pt>
                <c:pt idx="1254">
                  <c:v>80.068272727272728</c:v>
                </c:pt>
                <c:pt idx="1255">
                  <c:v>80.087363636363634</c:v>
                </c:pt>
                <c:pt idx="1256">
                  <c:v>80.01163636363637</c:v>
                </c:pt>
                <c:pt idx="1257">
                  <c:v>80.063090909090903</c:v>
                </c:pt>
                <c:pt idx="1258">
                  <c:v>79.758454545454555</c:v>
                </c:pt>
                <c:pt idx="1259">
                  <c:v>79.59345454545452</c:v>
                </c:pt>
                <c:pt idx="1260">
                  <c:v>79.889181818181783</c:v>
                </c:pt>
                <c:pt idx="1261">
                  <c:v>79.681818181818173</c:v>
                </c:pt>
                <c:pt idx="1262">
                  <c:v>79.285909090909072</c:v>
                </c:pt>
                <c:pt idx="1263">
                  <c:v>78.944636363636363</c:v>
                </c:pt>
                <c:pt idx="1264">
                  <c:v>78.478999999999985</c:v>
                </c:pt>
                <c:pt idx="1265">
                  <c:v>77.726636363636359</c:v>
                </c:pt>
                <c:pt idx="1266">
                  <c:v>77.207272727272724</c:v>
                </c:pt>
                <c:pt idx="1267">
                  <c:v>77.255636363636341</c:v>
                </c:pt>
                <c:pt idx="1268">
                  <c:v>76.813999999999993</c:v>
                </c:pt>
                <c:pt idx="1269">
                  <c:v>76.811000000000007</c:v>
                </c:pt>
                <c:pt idx="1270">
                  <c:v>76.52000000000001</c:v>
                </c:pt>
                <c:pt idx="1271">
                  <c:v>76.143000000000015</c:v>
                </c:pt>
                <c:pt idx="1272">
                  <c:v>76.007181818181792</c:v>
                </c:pt>
                <c:pt idx="1273">
                  <c:v>75.769727272727252</c:v>
                </c:pt>
                <c:pt idx="1274">
                  <c:v>75.941909090909107</c:v>
                </c:pt>
                <c:pt idx="1275">
                  <c:v>75.828363636363619</c:v>
                </c:pt>
                <c:pt idx="1276">
                  <c:v>76.214272727272743</c:v>
                </c:pt>
                <c:pt idx="1277">
                  <c:v>76.570090909090908</c:v>
                </c:pt>
                <c:pt idx="1278">
                  <c:v>76.745636363636351</c:v>
                </c:pt>
                <c:pt idx="1279">
                  <c:v>76.947636363636363</c:v>
                </c:pt>
                <c:pt idx="1280">
                  <c:v>77.042181818181788</c:v>
                </c:pt>
                <c:pt idx="1281">
                  <c:v>77.791545454545457</c:v>
                </c:pt>
                <c:pt idx="1282">
                  <c:v>78.101454545454516</c:v>
                </c:pt>
                <c:pt idx="1283">
                  <c:v>78.191000000000003</c:v>
                </c:pt>
                <c:pt idx="1284">
                  <c:v>78.327727272727259</c:v>
                </c:pt>
                <c:pt idx="1285">
                  <c:v>77.938545454545434</c:v>
                </c:pt>
                <c:pt idx="1286">
                  <c:v>77.666272727272712</c:v>
                </c:pt>
                <c:pt idx="1287">
                  <c:v>77.562454545454543</c:v>
                </c:pt>
                <c:pt idx="1288">
                  <c:v>77.400363636363664</c:v>
                </c:pt>
                <c:pt idx="1289">
                  <c:v>77.258272727272711</c:v>
                </c:pt>
                <c:pt idx="1290">
                  <c:v>77.470000000000013</c:v>
                </c:pt>
                <c:pt idx="1291">
                  <c:v>77.273818181818172</c:v>
                </c:pt>
                <c:pt idx="1292">
                  <c:v>76.777181818181802</c:v>
                </c:pt>
                <c:pt idx="1293">
                  <c:v>76.38627272727274</c:v>
                </c:pt>
                <c:pt idx="1294">
                  <c:v>76.202727272727259</c:v>
                </c:pt>
                <c:pt idx="1295">
                  <c:v>76.188363636363619</c:v>
                </c:pt>
                <c:pt idx="1296">
                  <c:v>76.745272727272734</c:v>
                </c:pt>
                <c:pt idx="1297">
                  <c:v>77.239454545454549</c:v>
                </c:pt>
                <c:pt idx="1298">
                  <c:v>77.408454545454532</c:v>
                </c:pt>
                <c:pt idx="1299">
                  <c:v>77.571272727272728</c:v>
                </c:pt>
                <c:pt idx="1300">
                  <c:v>77.597818181818198</c:v>
                </c:pt>
                <c:pt idx="1301">
                  <c:v>77.180727272727268</c:v>
                </c:pt>
                <c:pt idx="1302">
                  <c:v>77.106636363636355</c:v>
                </c:pt>
                <c:pt idx="1303">
                  <c:v>77.150999999999982</c:v>
                </c:pt>
                <c:pt idx="1304">
                  <c:v>77.119818181818175</c:v>
                </c:pt>
                <c:pt idx="1305">
                  <c:v>76.919545454545457</c:v>
                </c:pt>
                <c:pt idx="1306">
                  <c:v>76.344181818181795</c:v>
                </c:pt>
                <c:pt idx="1307">
                  <c:v>75.504454545454522</c:v>
                </c:pt>
                <c:pt idx="1308">
                  <c:v>75.051363636363646</c:v>
                </c:pt>
                <c:pt idx="1309">
                  <c:v>74.683909090909083</c:v>
                </c:pt>
                <c:pt idx="1310">
                  <c:v>73.995454545454521</c:v>
                </c:pt>
                <c:pt idx="1311">
                  <c:v>73.133636363636356</c:v>
                </c:pt>
                <c:pt idx="1312">
                  <c:v>72.723636363636359</c:v>
                </c:pt>
                <c:pt idx="1313">
                  <c:v>72.337727272727278</c:v>
                </c:pt>
                <c:pt idx="1314">
                  <c:v>72.151909090909086</c:v>
                </c:pt>
                <c:pt idx="1315">
                  <c:v>72.196454545454529</c:v>
                </c:pt>
                <c:pt idx="1316">
                  <c:v>72.510181818181792</c:v>
                </c:pt>
                <c:pt idx="1317">
                  <c:v>72.592818181818203</c:v>
                </c:pt>
                <c:pt idx="1318">
                  <c:v>72.921545454545466</c:v>
                </c:pt>
                <c:pt idx="1319">
                  <c:v>73.020636363636356</c:v>
                </c:pt>
                <c:pt idx="1320">
                  <c:v>72.965636363636378</c:v>
                </c:pt>
                <c:pt idx="1321">
                  <c:v>73.080181818181799</c:v>
                </c:pt>
                <c:pt idx="1322">
                  <c:v>73.501636363636379</c:v>
                </c:pt>
                <c:pt idx="1323">
                  <c:v>74.074181818181785</c:v>
                </c:pt>
                <c:pt idx="1324">
                  <c:v>74.361454545454549</c:v>
                </c:pt>
                <c:pt idx="1325">
                  <c:v>74.286454545454532</c:v>
                </c:pt>
                <c:pt idx="1326">
                  <c:v>74.191909090909093</c:v>
                </c:pt>
                <c:pt idx="1327">
                  <c:v>74.135363636363621</c:v>
                </c:pt>
                <c:pt idx="1328">
                  <c:v>74.909090909090907</c:v>
                </c:pt>
                <c:pt idx="1329">
                  <c:v>75.297454545454556</c:v>
                </c:pt>
                <c:pt idx="1330">
                  <c:v>75.032272727272712</c:v>
                </c:pt>
                <c:pt idx="1331">
                  <c:v>74.749090909090924</c:v>
                </c:pt>
                <c:pt idx="1332">
                  <c:v>74.438181818181803</c:v>
                </c:pt>
                <c:pt idx="1333">
                  <c:v>74.103272727272739</c:v>
                </c:pt>
                <c:pt idx="1334">
                  <c:v>73.601545454545445</c:v>
                </c:pt>
                <c:pt idx="1335">
                  <c:v>73.063818181818192</c:v>
                </c:pt>
                <c:pt idx="1336">
                  <c:v>71.933545454545467</c:v>
                </c:pt>
                <c:pt idx="1337">
                  <c:v>70.88609090909091</c:v>
                </c:pt>
                <c:pt idx="1338">
                  <c:v>69.885454545454536</c:v>
                </c:pt>
                <c:pt idx="1339">
                  <c:v>68.733454545454521</c:v>
                </c:pt>
                <c:pt idx="1340">
                  <c:v>67.940090909090927</c:v>
                </c:pt>
                <c:pt idx="1341">
                  <c:v>67.800090909090898</c:v>
                </c:pt>
                <c:pt idx="1342">
                  <c:v>67.812545454545457</c:v>
                </c:pt>
                <c:pt idx="1343">
                  <c:v>67.806272727272713</c:v>
                </c:pt>
                <c:pt idx="1344">
                  <c:v>68.061545454545467</c:v>
                </c:pt>
                <c:pt idx="1345">
                  <c:v>68.066090909090917</c:v>
                </c:pt>
                <c:pt idx="1346">
                  <c:v>68.111545454545464</c:v>
                </c:pt>
                <c:pt idx="1347">
                  <c:v>68.495727272727251</c:v>
                </c:pt>
                <c:pt idx="1348">
                  <c:v>69.287090909090921</c:v>
                </c:pt>
                <c:pt idx="1349">
                  <c:v>69.731818181818198</c:v>
                </c:pt>
                <c:pt idx="1350">
                  <c:v>70.35199999999999</c:v>
                </c:pt>
                <c:pt idx="1351">
                  <c:v>70.969909090909098</c:v>
                </c:pt>
                <c:pt idx="1352">
                  <c:v>71.625545454545446</c:v>
                </c:pt>
                <c:pt idx="1353">
                  <c:v>72.093909090909122</c:v>
                </c:pt>
                <c:pt idx="1354">
                  <c:v>72.754000000000005</c:v>
                </c:pt>
                <c:pt idx="1355">
                  <c:v>73.102818181818179</c:v>
                </c:pt>
                <c:pt idx="1356">
                  <c:v>73.511272727272726</c:v>
                </c:pt>
                <c:pt idx="1357">
                  <c:v>74.08363636363633</c:v>
                </c:pt>
                <c:pt idx="1358">
                  <c:v>74.539363636363632</c:v>
                </c:pt>
                <c:pt idx="1359">
                  <c:v>74.314909090909083</c:v>
                </c:pt>
                <c:pt idx="1360">
                  <c:v>74.742090909090905</c:v>
                </c:pt>
                <c:pt idx="1361">
                  <c:v>74.732454545454516</c:v>
                </c:pt>
                <c:pt idx="1362">
                  <c:v>74.648909090909086</c:v>
                </c:pt>
                <c:pt idx="1363">
                  <c:v>74.45863636363633</c:v>
                </c:pt>
                <c:pt idx="1364">
                  <c:v>74.360363636363644</c:v>
                </c:pt>
                <c:pt idx="1365">
                  <c:v>74.218909090909094</c:v>
                </c:pt>
                <c:pt idx="1366">
                  <c:v>73.857909090909075</c:v>
                </c:pt>
                <c:pt idx="1367">
                  <c:v>73.528636363636338</c:v>
                </c:pt>
                <c:pt idx="1368">
                  <c:v>73.204727272727268</c:v>
                </c:pt>
                <c:pt idx="1369">
                  <c:v>72.922272727272713</c:v>
                </c:pt>
                <c:pt idx="1370">
                  <c:v>72.83827272727271</c:v>
                </c:pt>
                <c:pt idx="1371">
                  <c:v>72.10927272727271</c:v>
                </c:pt>
                <c:pt idx="1372">
                  <c:v>71.821181818181785</c:v>
                </c:pt>
                <c:pt idx="1373">
                  <c:v>71.320454545454524</c:v>
                </c:pt>
                <c:pt idx="1374">
                  <c:v>70.706363636363633</c:v>
                </c:pt>
                <c:pt idx="1375">
                  <c:v>70.010363636363635</c:v>
                </c:pt>
                <c:pt idx="1376">
                  <c:v>69.399363636363645</c:v>
                </c:pt>
                <c:pt idx="1377">
                  <c:v>69.062909090909102</c:v>
                </c:pt>
                <c:pt idx="1378">
                  <c:v>68.730909090909094</c:v>
                </c:pt>
                <c:pt idx="1379">
                  <c:v>68.69809090909088</c:v>
                </c:pt>
                <c:pt idx="1380">
                  <c:v>68.938999999999993</c:v>
                </c:pt>
                <c:pt idx="1381">
                  <c:v>68.991363636363644</c:v>
                </c:pt>
                <c:pt idx="1382">
                  <c:v>69.087545454545463</c:v>
                </c:pt>
                <c:pt idx="1383">
                  <c:v>68.888454545454508</c:v>
                </c:pt>
                <c:pt idx="1384">
                  <c:v>68.948545454545467</c:v>
                </c:pt>
                <c:pt idx="1385">
                  <c:v>69.052272727272722</c:v>
                </c:pt>
                <c:pt idx="1386">
                  <c:v>69.557090909090903</c:v>
                </c:pt>
                <c:pt idx="1387">
                  <c:v>69.654272727272712</c:v>
                </c:pt>
                <c:pt idx="1388">
                  <c:v>69.850727272727269</c:v>
                </c:pt>
                <c:pt idx="1389">
                  <c:v>70.242454545454549</c:v>
                </c:pt>
                <c:pt idx="1390">
                  <c:v>70.162363636363622</c:v>
                </c:pt>
                <c:pt idx="1391">
                  <c:v>70.198090909090908</c:v>
                </c:pt>
                <c:pt idx="1392">
                  <c:v>70.204909090909112</c:v>
                </c:pt>
                <c:pt idx="1393">
                  <c:v>70.134999999999991</c:v>
                </c:pt>
                <c:pt idx="1394">
                  <c:v>70.10854545454545</c:v>
                </c:pt>
                <c:pt idx="1395">
                  <c:v>69.859545454545454</c:v>
                </c:pt>
                <c:pt idx="1396">
                  <c:v>69.842363636363643</c:v>
                </c:pt>
                <c:pt idx="1397">
                  <c:v>69.789181818181788</c:v>
                </c:pt>
                <c:pt idx="1398">
                  <c:v>69.685818181818178</c:v>
                </c:pt>
                <c:pt idx="1399">
                  <c:v>69.198000000000008</c:v>
                </c:pt>
                <c:pt idx="1400">
                  <c:v>68.382272727272721</c:v>
                </c:pt>
                <c:pt idx="1401">
                  <c:v>67.561454545454552</c:v>
                </c:pt>
                <c:pt idx="1402">
                  <c:v>67.001909090909095</c:v>
                </c:pt>
                <c:pt idx="1403">
                  <c:v>67.059454545454528</c:v>
                </c:pt>
                <c:pt idx="1404">
                  <c:v>67.486727272727251</c:v>
                </c:pt>
                <c:pt idx="1405">
                  <c:v>68.014272727272726</c:v>
                </c:pt>
                <c:pt idx="1406">
                  <c:v>68.864909090909094</c:v>
                </c:pt>
                <c:pt idx="1407">
                  <c:v>69.352636363636336</c:v>
                </c:pt>
                <c:pt idx="1408">
                  <c:v>69.716272727272724</c:v>
                </c:pt>
                <c:pt idx="1409">
                  <c:v>70.296363636363637</c:v>
                </c:pt>
                <c:pt idx="1410">
                  <c:v>71.205272727272728</c:v>
                </c:pt>
                <c:pt idx="1411">
                  <c:v>72.045909090909092</c:v>
                </c:pt>
                <c:pt idx="1412">
                  <c:v>73.173999999999992</c:v>
                </c:pt>
                <c:pt idx="1413">
                  <c:v>73.688454545454519</c:v>
                </c:pt>
                <c:pt idx="1414">
                  <c:v>73.944818181818206</c:v>
                </c:pt>
                <c:pt idx="1415">
                  <c:v>73.903545454545466</c:v>
                </c:pt>
                <c:pt idx="1416">
                  <c:v>73.837909090909093</c:v>
                </c:pt>
                <c:pt idx="1417">
                  <c:v>73.588636363636354</c:v>
                </c:pt>
                <c:pt idx="1418">
                  <c:v>73.213000000000022</c:v>
                </c:pt>
                <c:pt idx="1419">
                  <c:v>72.73272727272726</c:v>
                </c:pt>
                <c:pt idx="1420">
                  <c:v>72.330545454545472</c:v>
                </c:pt>
                <c:pt idx="1421">
                  <c:v>71.642363636363655</c:v>
                </c:pt>
                <c:pt idx="1422">
                  <c:v>71.060727272727263</c:v>
                </c:pt>
                <c:pt idx="1423">
                  <c:v>70.51454545454547</c:v>
                </c:pt>
                <c:pt idx="1424">
                  <c:v>70.412818181818196</c:v>
                </c:pt>
                <c:pt idx="1425">
                  <c:v>70.054454545454533</c:v>
                </c:pt>
                <c:pt idx="1426">
                  <c:v>69.720181818181786</c:v>
                </c:pt>
                <c:pt idx="1427">
                  <c:v>69.611727272727251</c:v>
                </c:pt>
                <c:pt idx="1428">
                  <c:v>69.399999999999991</c:v>
                </c:pt>
                <c:pt idx="1429">
                  <c:v>69.605818181818179</c:v>
                </c:pt>
                <c:pt idx="1430">
                  <c:v>69.86509090909091</c:v>
                </c:pt>
                <c:pt idx="1431">
                  <c:v>69.772181818181778</c:v>
                </c:pt>
                <c:pt idx="1432">
                  <c:v>69.944909090909107</c:v>
                </c:pt>
                <c:pt idx="1433">
                  <c:v>70.038363636363641</c:v>
                </c:pt>
                <c:pt idx="1434">
                  <c:v>70.193454545454529</c:v>
                </c:pt>
                <c:pt idx="1435">
                  <c:v>70.269545454545465</c:v>
                </c:pt>
                <c:pt idx="1436">
                  <c:v>70.371999999999986</c:v>
                </c:pt>
                <c:pt idx="1437">
                  <c:v>70.712909090909093</c:v>
                </c:pt>
                <c:pt idx="1438">
                  <c:v>70.861999999999995</c:v>
                </c:pt>
                <c:pt idx="1439">
                  <c:v>70.910000000000011</c:v>
                </c:pt>
                <c:pt idx="1440">
                  <c:v>70.979909090909103</c:v>
                </c:pt>
                <c:pt idx="1441">
                  <c:v>70.61463636363635</c:v>
                </c:pt>
                <c:pt idx="1442">
                  <c:v>70.61972727272726</c:v>
                </c:pt>
                <c:pt idx="1443">
                  <c:v>70.637545454545474</c:v>
                </c:pt>
                <c:pt idx="1444">
                  <c:v>70.916090909090926</c:v>
                </c:pt>
                <c:pt idx="1445">
                  <c:v>70.608636363636364</c:v>
                </c:pt>
                <c:pt idx="1446">
                  <c:v>70.241454545454573</c:v>
                </c:pt>
                <c:pt idx="1447">
                  <c:v>70.152636363636333</c:v>
                </c:pt>
                <c:pt idx="1448">
                  <c:v>70.190545454545457</c:v>
                </c:pt>
                <c:pt idx="1449">
                  <c:v>70.380545454545441</c:v>
                </c:pt>
                <c:pt idx="1450">
                  <c:v>70.675999999999988</c:v>
                </c:pt>
                <c:pt idx="1451">
                  <c:v>70.684090909090912</c:v>
                </c:pt>
                <c:pt idx="1452">
                  <c:v>70.939545454545467</c:v>
                </c:pt>
                <c:pt idx="1453">
                  <c:v>70.915181818181793</c:v>
                </c:pt>
                <c:pt idx="1454">
                  <c:v>70.861818181818194</c:v>
                </c:pt>
                <c:pt idx="1455">
                  <c:v>70.571727272727259</c:v>
                </c:pt>
                <c:pt idx="1456">
                  <c:v>70.840272727272733</c:v>
                </c:pt>
                <c:pt idx="1457">
                  <c:v>71.333727272727259</c:v>
                </c:pt>
                <c:pt idx="1458">
                  <c:v>71.686090909090908</c:v>
                </c:pt>
                <c:pt idx="1459">
                  <c:v>71.730454545454549</c:v>
                </c:pt>
                <c:pt idx="1460">
                  <c:v>71.337636363636349</c:v>
                </c:pt>
                <c:pt idx="1461">
                  <c:v>70.638090909090892</c:v>
                </c:pt>
                <c:pt idx="1462">
                  <c:v>70.165272727272708</c:v>
                </c:pt>
                <c:pt idx="1463">
                  <c:v>69.854363636363644</c:v>
                </c:pt>
                <c:pt idx="1464">
                  <c:v>69.741818181818218</c:v>
                </c:pt>
                <c:pt idx="1465">
                  <c:v>69.262181818181787</c:v>
                </c:pt>
                <c:pt idx="1466">
                  <c:v>68.880181818181782</c:v>
                </c:pt>
                <c:pt idx="1467">
                  <c:v>68.269818181818195</c:v>
                </c:pt>
                <c:pt idx="1468">
                  <c:v>67.310636363636348</c:v>
                </c:pt>
                <c:pt idx="1469">
                  <c:v>66.510272727272707</c:v>
                </c:pt>
                <c:pt idx="1470">
                  <c:v>65.907636363636357</c:v>
                </c:pt>
                <c:pt idx="1471">
                  <c:v>65.627818181818171</c:v>
                </c:pt>
                <c:pt idx="1472">
                  <c:v>66.072909090909093</c:v>
                </c:pt>
                <c:pt idx="1473">
                  <c:v>66.336454545454529</c:v>
                </c:pt>
                <c:pt idx="1474">
                  <c:v>66.956727272727278</c:v>
                </c:pt>
                <c:pt idx="1475">
                  <c:v>67.691545454545462</c:v>
                </c:pt>
                <c:pt idx="1476">
                  <c:v>68.466909090909098</c:v>
                </c:pt>
                <c:pt idx="1477">
                  <c:v>69.463818181818198</c:v>
                </c:pt>
                <c:pt idx="1478">
                  <c:v>70.554272727272732</c:v>
                </c:pt>
                <c:pt idx="1479">
                  <c:v>71.800636363636357</c:v>
                </c:pt>
                <c:pt idx="1480">
                  <c:v>72.949545454545486</c:v>
                </c:pt>
                <c:pt idx="1481">
                  <c:v>73.921818181818182</c:v>
                </c:pt>
                <c:pt idx="1482">
                  <c:v>74.726909090909103</c:v>
                </c:pt>
                <c:pt idx="1483">
                  <c:v>74.957363636363652</c:v>
                </c:pt>
                <c:pt idx="1484">
                  <c:v>75.214272727272743</c:v>
                </c:pt>
                <c:pt idx="1485">
                  <c:v>74.744727272727275</c:v>
                </c:pt>
                <c:pt idx="1486">
                  <c:v>74.107636363636345</c:v>
                </c:pt>
                <c:pt idx="1487">
                  <c:v>73.57818181818179</c:v>
                </c:pt>
                <c:pt idx="1488">
                  <c:v>72.593727272727278</c:v>
                </c:pt>
                <c:pt idx="1489">
                  <c:v>71.85799999999999</c:v>
                </c:pt>
                <c:pt idx="1490">
                  <c:v>71.500363636363645</c:v>
                </c:pt>
                <c:pt idx="1491">
                  <c:v>70.945000000000007</c:v>
                </c:pt>
                <c:pt idx="1492">
                  <c:v>70.704636363636368</c:v>
                </c:pt>
                <c:pt idx="1493">
                  <c:v>70.513909090909095</c:v>
                </c:pt>
                <c:pt idx="1494">
                  <c:v>70.200818181818164</c:v>
                </c:pt>
                <c:pt idx="1495">
                  <c:v>70.025272727272707</c:v>
                </c:pt>
                <c:pt idx="1496">
                  <c:v>70.047300000000007</c:v>
                </c:pt>
                <c:pt idx="1497">
                  <c:v>70.137999999999991</c:v>
                </c:pt>
                <c:pt idx="1498">
                  <c:v>70.427625000000006</c:v>
                </c:pt>
                <c:pt idx="1499">
                  <c:v>71.305571428571426</c:v>
                </c:pt>
                <c:pt idx="1500">
                  <c:v>71.962166666666675</c:v>
                </c:pt>
              </c:numCache>
            </c:numRef>
          </c:yVal>
          <c:smooth val="1"/>
        </c:ser>
        <c:dLbls/>
        <c:axId val="67744896"/>
        <c:axId val="58347520"/>
      </c:scatterChart>
      <c:valAx>
        <c:axId val="67744896"/>
        <c:scaling>
          <c:orientation val="minMax"/>
          <c:max val="600"/>
          <c:min val="400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58347520"/>
        <c:crosses val="autoZero"/>
        <c:crossBetween val="midCat"/>
        <c:majorUnit val="20"/>
      </c:valAx>
      <c:valAx>
        <c:axId val="58347520"/>
        <c:scaling>
          <c:orientation val="minMax"/>
          <c:max val="100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7744896"/>
        <c:crosses val="autoZero"/>
        <c:crossBetween val="midCat"/>
      </c:valAx>
      <c:spPr>
        <a:solidFill>
          <a:schemeClr val="bg1">
            <a:lumMod val="75000"/>
          </a:schemeClr>
        </a:solidFill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882843813653986"/>
          <c:y val="4.0138544276973324E-2"/>
          <c:w val="0.86951464903368869"/>
          <c:h val="0.77231079262797964"/>
        </c:manualLayout>
      </c:layout>
      <c:scatterChart>
        <c:scatterStyle val="smoothMarker"/>
        <c:ser>
          <c:idx val="1"/>
          <c:order val="0"/>
          <c:tx>
            <c:strRef>
              <c:f>normalised474!$W$4</c:f>
              <c:strCache>
                <c:ptCount val="1"/>
                <c:pt idx="0">
                  <c:v>E8_CFP_E8_YFP_431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normalised474!$A$6:$A$1506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normalised474!$W$6:$W$1506</c:f>
              <c:numCache>
                <c:formatCode>General</c:formatCode>
                <c:ptCount val="1501"/>
                <c:pt idx="0">
                  <c:v>588.63616666666678</c:v>
                </c:pt>
                <c:pt idx="1">
                  <c:v>588.31214285714293</c:v>
                </c:pt>
                <c:pt idx="2">
                  <c:v>589.35899999999992</c:v>
                </c:pt>
                <c:pt idx="3">
                  <c:v>590.43455555555556</c:v>
                </c:pt>
                <c:pt idx="4">
                  <c:v>591.02150000000006</c:v>
                </c:pt>
                <c:pt idx="5">
                  <c:v>592.28690909090892</c:v>
                </c:pt>
                <c:pt idx="6">
                  <c:v>594.4608181818179</c:v>
                </c:pt>
                <c:pt idx="7">
                  <c:v>597.91627272727271</c:v>
                </c:pt>
                <c:pt idx="8">
                  <c:v>601.73481818181801</c:v>
                </c:pt>
                <c:pt idx="9">
                  <c:v>606.22009090909103</c:v>
                </c:pt>
                <c:pt idx="10">
                  <c:v>611.67427272727286</c:v>
                </c:pt>
                <c:pt idx="11">
                  <c:v>617.226090909091</c:v>
                </c:pt>
                <c:pt idx="12">
                  <c:v>623.72727272727298</c:v>
                </c:pt>
                <c:pt idx="13">
                  <c:v>629.81854545454541</c:v>
                </c:pt>
                <c:pt idx="14">
                  <c:v>636.84981818181791</c:v>
                </c:pt>
                <c:pt idx="15">
                  <c:v>643.87663636363652</c:v>
                </c:pt>
                <c:pt idx="16">
                  <c:v>651.32245454545432</c:v>
                </c:pt>
                <c:pt idx="17">
                  <c:v>659.24318181818194</c:v>
                </c:pt>
                <c:pt idx="18">
                  <c:v>667.22954545454559</c:v>
                </c:pt>
                <c:pt idx="19">
                  <c:v>674.94763636363643</c:v>
                </c:pt>
                <c:pt idx="20">
                  <c:v>684.25427272727291</c:v>
                </c:pt>
                <c:pt idx="21">
                  <c:v>693.59163636363655</c:v>
                </c:pt>
                <c:pt idx="22">
                  <c:v>704.13118181818209</c:v>
                </c:pt>
                <c:pt idx="23">
                  <c:v>714.572181818182</c:v>
                </c:pt>
                <c:pt idx="24">
                  <c:v>725.6075454545454</c:v>
                </c:pt>
                <c:pt idx="25">
                  <c:v>735.63681818181794</c:v>
                </c:pt>
                <c:pt idx="26">
                  <c:v>747.55463636363652</c:v>
                </c:pt>
                <c:pt idx="27">
                  <c:v>759.24118181818199</c:v>
                </c:pt>
                <c:pt idx="28">
                  <c:v>770.96672727272733</c:v>
                </c:pt>
                <c:pt idx="29">
                  <c:v>781.99763636363627</c:v>
                </c:pt>
                <c:pt idx="30">
                  <c:v>793.65690909090893</c:v>
                </c:pt>
                <c:pt idx="31">
                  <c:v>804.39509090909098</c:v>
                </c:pt>
                <c:pt idx="32">
                  <c:v>816.04772727272723</c:v>
                </c:pt>
                <c:pt idx="33">
                  <c:v>827.62427272727291</c:v>
                </c:pt>
                <c:pt idx="34">
                  <c:v>839.83336363636363</c:v>
                </c:pt>
                <c:pt idx="35">
                  <c:v>852.02945454545443</c:v>
                </c:pt>
                <c:pt idx="36">
                  <c:v>865.22654545454543</c:v>
                </c:pt>
                <c:pt idx="37">
                  <c:v>877.6243636363638</c:v>
                </c:pt>
                <c:pt idx="38">
                  <c:v>891.82918181818172</c:v>
                </c:pt>
                <c:pt idx="39">
                  <c:v>907.06409090909085</c:v>
                </c:pt>
                <c:pt idx="40">
                  <c:v>923.76890909090889</c:v>
                </c:pt>
                <c:pt idx="41">
                  <c:v>940.67354545454555</c:v>
                </c:pt>
                <c:pt idx="42">
                  <c:v>958.62627272727264</c:v>
                </c:pt>
                <c:pt idx="43">
                  <c:v>975.36845454545448</c:v>
                </c:pt>
                <c:pt idx="44">
                  <c:v>992.98909090909115</c:v>
                </c:pt>
                <c:pt idx="45">
                  <c:v>1010.1390909090912</c:v>
                </c:pt>
                <c:pt idx="46">
                  <c:v>1028.5015454545455</c:v>
                </c:pt>
                <c:pt idx="47">
                  <c:v>1048.0627272727272</c:v>
                </c:pt>
                <c:pt idx="48">
                  <c:v>1068.9288181818183</c:v>
                </c:pt>
                <c:pt idx="49">
                  <c:v>1089.559181818182</c:v>
                </c:pt>
                <c:pt idx="50">
                  <c:v>1111.55</c:v>
                </c:pt>
                <c:pt idx="51">
                  <c:v>1133.721181818182</c:v>
                </c:pt>
                <c:pt idx="52">
                  <c:v>1157.7680909090909</c:v>
                </c:pt>
                <c:pt idx="53">
                  <c:v>1181.6975454545454</c:v>
                </c:pt>
                <c:pt idx="54">
                  <c:v>1208.3356363636362</c:v>
                </c:pt>
                <c:pt idx="55">
                  <c:v>1235.1998181818178</c:v>
                </c:pt>
                <c:pt idx="56">
                  <c:v>1265.0896363636359</c:v>
                </c:pt>
                <c:pt idx="57">
                  <c:v>1295.7649090909088</c:v>
                </c:pt>
                <c:pt idx="58">
                  <c:v>1327.3723636363632</c:v>
                </c:pt>
                <c:pt idx="59">
                  <c:v>1359.3600909090908</c:v>
                </c:pt>
                <c:pt idx="60">
                  <c:v>1392.865</c:v>
                </c:pt>
                <c:pt idx="61">
                  <c:v>1426.9116363636365</c:v>
                </c:pt>
                <c:pt idx="62">
                  <c:v>1464.9769090909087</c:v>
                </c:pt>
                <c:pt idx="63">
                  <c:v>1504.1168181818182</c:v>
                </c:pt>
                <c:pt idx="64">
                  <c:v>1545.8974545454546</c:v>
                </c:pt>
                <c:pt idx="65">
                  <c:v>1588.7843636363634</c:v>
                </c:pt>
                <c:pt idx="66">
                  <c:v>1636.6641818181815</c:v>
                </c:pt>
                <c:pt idx="67">
                  <c:v>1686.4375454545454</c:v>
                </c:pt>
                <c:pt idx="68">
                  <c:v>1740.0108181818177</c:v>
                </c:pt>
                <c:pt idx="69">
                  <c:v>1795.5048181818179</c:v>
                </c:pt>
                <c:pt idx="70">
                  <c:v>1855.841909090909</c:v>
                </c:pt>
                <c:pt idx="71">
                  <c:v>1922.7190909090909</c:v>
                </c:pt>
                <c:pt idx="72">
                  <c:v>1994.6180909090908</c:v>
                </c:pt>
                <c:pt idx="73">
                  <c:v>2068.2346363636361</c:v>
                </c:pt>
                <c:pt idx="74">
                  <c:v>2145.0469090909091</c:v>
                </c:pt>
                <c:pt idx="75">
                  <c:v>2227.2187272727274</c:v>
                </c:pt>
                <c:pt idx="76">
                  <c:v>2316.1454545454553</c:v>
                </c:pt>
                <c:pt idx="77">
                  <c:v>2407.7750000000005</c:v>
                </c:pt>
                <c:pt idx="78">
                  <c:v>2503.139909090909</c:v>
                </c:pt>
                <c:pt idx="79">
                  <c:v>2605.3900000000003</c:v>
                </c:pt>
                <c:pt idx="80">
                  <c:v>2719.1097272727275</c:v>
                </c:pt>
                <c:pt idx="81">
                  <c:v>2842.1312727272725</c:v>
                </c:pt>
                <c:pt idx="82">
                  <c:v>2977.0893636363644</c:v>
                </c:pt>
                <c:pt idx="83">
                  <c:v>3133.2555454545454</c:v>
                </c:pt>
                <c:pt idx="84">
                  <c:v>3334.6571818181819</c:v>
                </c:pt>
                <c:pt idx="85">
                  <c:v>3588.3156363636372</c:v>
                </c:pt>
                <c:pt idx="86">
                  <c:v>3925.7588181818173</c:v>
                </c:pt>
                <c:pt idx="87">
                  <c:v>4360.8854545454533</c:v>
                </c:pt>
                <c:pt idx="88">
                  <c:v>4964.1075454545471</c:v>
                </c:pt>
                <c:pt idx="89">
                  <c:v>5598.553727272727</c:v>
                </c:pt>
                <c:pt idx="90">
                  <c:v>6219.207363636363</c:v>
                </c:pt>
                <c:pt idx="91">
                  <c:v>6823.1910000000016</c:v>
                </c:pt>
                <c:pt idx="92">
                  <c:v>7410.5083636363634</c:v>
                </c:pt>
                <c:pt idx="93">
                  <c:v>7975.2877272727274</c:v>
                </c:pt>
                <c:pt idx="94">
                  <c:v>8510.0418181818186</c:v>
                </c:pt>
                <c:pt idx="95">
                  <c:v>8991.5632727272732</c:v>
                </c:pt>
                <c:pt idx="96">
                  <c:v>9413.1985454545465</c:v>
                </c:pt>
                <c:pt idx="97">
                  <c:v>9740.8044545454559</c:v>
                </c:pt>
                <c:pt idx="98">
                  <c:v>9959.1710000000003</c:v>
                </c:pt>
                <c:pt idx="99">
                  <c:v>9999.8990000000013</c:v>
                </c:pt>
                <c:pt idx="100">
                  <c:v>9999.8990000000013</c:v>
                </c:pt>
                <c:pt idx="101">
                  <c:v>9999.8990000000013</c:v>
                </c:pt>
                <c:pt idx="102">
                  <c:v>9999.8990000000013</c:v>
                </c:pt>
                <c:pt idx="103">
                  <c:v>9999.8990000000013</c:v>
                </c:pt>
                <c:pt idx="104">
                  <c:v>9999.8990000000013</c:v>
                </c:pt>
                <c:pt idx="105">
                  <c:v>9999.8990000000013</c:v>
                </c:pt>
                <c:pt idx="106">
                  <c:v>9999.8990000000013</c:v>
                </c:pt>
                <c:pt idx="107">
                  <c:v>9999.8990000000013</c:v>
                </c:pt>
                <c:pt idx="108">
                  <c:v>9999.8990000000013</c:v>
                </c:pt>
                <c:pt idx="109">
                  <c:v>9999.8990000000013</c:v>
                </c:pt>
                <c:pt idx="110">
                  <c:v>9999.8990000000013</c:v>
                </c:pt>
                <c:pt idx="111">
                  <c:v>9999.8990000000013</c:v>
                </c:pt>
                <c:pt idx="112">
                  <c:v>9999.8990000000013</c:v>
                </c:pt>
                <c:pt idx="113">
                  <c:v>9999.8990000000013</c:v>
                </c:pt>
                <c:pt idx="114">
                  <c:v>9999.8990000000013</c:v>
                </c:pt>
                <c:pt idx="115">
                  <c:v>9999.8990000000013</c:v>
                </c:pt>
                <c:pt idx="116">
                  <c:v>9999.8990000000013</c:v>
                </c:pt>
                <c:pt idx="117">
                  <c:v>9999.8990000000013</c:v>
                </c:pt>
                <c:pt idx="118">
                  <c:v>9999.8990000000013</c:v>
                </c:pt>
                <c:pt idx="119">
                  <c:v>9999.8990000000013</c:v>
                </c:pt>
                <c:pt idx="120">
                  <c:v>9999.8990000000013</c:v>
                </c:pt>
                <c:pt idx="121">
                  <c:v>9999.8990000000013</c:v>
                </c:pt>
                <c:pt idx="122">
                  <c:v>9999.8990000000013</c:v>
                </c:pt>
                <c:pt idx="123">
                  <c:v>9999.8990000000013</c:v>
                </c:pt>
                <c:pt idx="124">
                  <c:v>9999.8990000000013</c:v>
                </c:pt>
                <c:pt idx="125">
                  <c:v>9999.8990000000013</c:v>
                </c:pt>
                <c:pt idx="126">
                  <c:v>9999.8990000000013</c:v>
                </c:pt>
                <c:pt idx="127">
                  <c:v>9999.8990000000013</c:v>
                </c:pt>
                <c:pt idx="128">
                  <c:v>9999.8990000000013</c:v>
                </c:pt>
                <c:pt idx="129">
                  <c:v>9999.8990000000013</c:v>
                </c:pt>
                <c:pt idx="130">
                  <c:v>9999.8990000000013</c:v>
                </c:pt>
                <c:pt idx="131">
                  <c:v>9999.8990000000013</c:v>
                </c:pt>
                <c:pt idx="132">
                  <c:v>9999.8990000000013</c:v>
                </c:pt>
                <c:pt idx="133">
                  <c:v>9999.8990000000013</c:v>
                </c:pt>
                <c:pt idx="134">
                  <c:v>9999.8990000000013</c:v>
                </c:pt>
                <c:pt idx="135">
                  <c:v>9999.8990000000013</c:v>
                </c:pt>
                <c:pt idx="136">
                  <c:v>9999.8990000000013</c:v>
                </c:pt>
                <c:pt idx="137">
                  <c:v>9999.8990000000013</c:v>
                </c:pt>
                <c:pt idx="138">
                  <c:v>9999.8990000000013</c:v>
                </c:pt>
                <c:pt idx="139">
                  <c:v>9999.8990000000013</c:v>
                </c:pt>
                <c:pt idx="140">
                  <c:v>9999.8990000000013</c:v>
                </c:pt>
                <c:pt idx="141">
                  <c:v>9999.8990000000013</c:v>
                </c:pt>
                <c:pt idx="142">
                  <c:v>9999.8990000000013</c:v>
                </c:pt>
                <c:pt idx="143">
                  <c:v>9999.8990000000013</c:v>
                </c:pt>
                <c:pt idx="144">
                  <c:v>9999.8990000000013</c:v>
                </c:pt>
                <c:pt idx="145">
                  <c:v>9999.8990000000013</c:v>
                </c:pt>
                <c:pt idx="146">
                  <c:v>9999.8990000000013</c:v>
                </c:pt>
                <c:pt idx="147">
                  <c:v>9999.8990000000013</c:v>
                </c:pt>
                <c:pt idx="148">
                  <c:v>9999.8990000000013</c:v>
                </c:pt>
                <c:pt idx="149">
                  <c:v>9999.8990000000013</c:v>
                </c:pt>
                <c:pt idx="150">
                  <c:v>9999.8990000000013</c:v>
                </c:pt>
                <c:pt idx="151">
                  <c:v>9999.8990000000013</c:v>
                </c:pt>
                <c:pt idx="152">
                  <c:v>9999.8990000000013</c:v>
                </c:pt>
                <c:pt idx="153">
                  <c:v>9999.8990000000013</c:v>
                </c:pt>
                <c:pt idx="154">
                  <c:v>9999.8990000000013</c:v>
                </c:pt>
                <c:pt idx="155">
                  <c:v>9999.8990000000013</c:v>
                </c:pt>
                <c:pt idx="156">
                  <c:v>9999.8990000000013</c:v>
                </c:pt>
                <c:pt idx="157">
                  <c:v>9999.8990000000013</c:v>
                </c:pt>
                <c:pt idx="158">
                  <c:v>9999.8990000000013</c:v>
                </c:pt>
                <c:pt idx="159">
                  <c:v>9999.8990000000013</c:v>
                </c:pt>
                <c:pt idx="160">
                  <c:v>9999.8990000000013</c:v>
                </c:pt>
                <c:pt idx="161">
                  <c:v>9999.8990000000013</c:v>
                </c:pt>
                <c:pt idx="162">
                  <c:v>9999.8990000000013</c:v>
                </c:pt>
                <c:pt idx="163">
                  <c:v>9999.8990000000013</c:v>
                </c:pt>
                <c:pt idx="164">
                  <c:v>9999.8990000000013</c:v>
                </c:pt>
                <c:pt idx="165">
                  <c:v>9999.8990000000013</c:v>
                </c:pt>
                <c:pt idx="166">
                  <c:v>9999.8990000000013</c:v>
                </c:pt>
                <c:pt idx="167">
                  <c:v>9999.8990000000013</c:v>
                </c:pt>
                <c:pt idx="168">
                  <c:v>9999.8990000000013</c:v>
                </c:pt>
                <c:pt idx="169">
                  <c:v>9999.8990000000013</c:v>
                </c:pt>
                <c:pt idx="170">
                  <c:v>9999.8990000000013</c:v>
                </c:pt>
                <c:pt idx="171">
                  <c:v>9999.8990000000013</c:v>
                </c:pt>
                <c:pt idx="172">
                  <c:v>9999.8990000000013</c:v>
                </c:pt>
                <c:pt idx="173">
                  <c:v>9999.8990000000013</c:v>
                </c:pt>
                <c:pt idx="174">
                  <c:v>9999.8990000000013</c:v>
                </c:pt>
                <c:pt idx="175">
                  <c:v>9999.8990000000013</c:v>
                </c:pt>
                <c:pt idx="176">
                  <c:v>9999.8990000000013</c:v>
                </c:pt>
                <c:pt idx="177">
                  <c:v>9999.8990000000013</c:v>
                </c:pt>
                <c:pt idx="178">
                  <c:v>9999.8990000000013</c:v>
                </c:pt>
                <c:pt idx="179">
                  <c:v>9999.8990000000013</c:v>
                </c:pt>
                <c:pt idx="180">
                  <c:v>9999.8990000000013</c:v>
                </c:pt>
                <c:pt idx="181">
                  <c:v>9999.8990000000013</c:v>
                </c:pt>
                <c:pt idx="182">
                  <c:v>9999.8990000000013</c:v>
                </c:pt>
                <c:pt idx="183">
                  <c:v>9999.8990000000013</c:v>
                </c:pt>
                <c:pt idx="184">
                  <c:v>9999.8990000000013</c:v>
                </c:pt>
                <c:pt idx="185">
                  <c:v>9999.8990000000013</c:v>
                </c:pt>
                <c:pt idx="186">
                  <c:v>9999.8990000000013</c:v>
                </c:pt>
                <c:pt idx="187">
                  <c:v>9999.8990000000013</c:v>
                </c:pt>
                <c:pt idx="188">
                  <c:v>9999.8990000000013</c:v>
                </c:pt>
                <c:pt idx="189">
                  <c:v>9999.8990000000013</c:v>
                </c:pt>
                <c:pt idx="190">
                  <c:v>9999.8990000000013</c:v>
                </c:pt>
                <c:pt idx="191">
                  <c:v>9999.8990000000013</c:v>
                </c:pt>
                <c:pt idx="192">
                  <c:v>9999.8990000000013</c:v>
                </c:pt>
                <c:pt idx="193">
                  <c:v>9999.8990000000013</c:v>
                </c:pt>
                <c:pt idx="194">
                  <c:v>9999.8990000000013</c:v>
                </c:pt>
                <c:pt idx="195">
                  <c:v>9999.8990000000013</c:v>
                </c:pt>
                <c:pt idx="196">
                  <c:v>9999.8990000000013</c:v>
                </c:pt>
                <c:pt idx="197">
                  <c:v>9999.8990000000013</c:v>
                </c:pt>
                <c:pt idx="198">
                  <c:v>9999.8990000000013</c:v>
                </c:pt>
                <c:pt idx="199">
                  <c:v>9999.8990000000013</c:v>
                </c:pt>
                <c:pt idx="200">
                  <c:v>9999.8990000000013</c:v>
                </c:pt>
                <c:pt idx="201">
                  <c:v>9999.8990000000013</c:v>
                </c:pt>
                <c:pt idx="202">
                  <c:v>9999.8990000000013</c:v>
                </c:pt>
                <c:pt idx="203">
                  <c:v>9999.8990000000013</c:v>
                </c:pt>
                <c:pt idx="204">
                  <c:v>9999.8990000000013</c:v>
                </c:pt>
                <c:pt idx="205">
                  <c:v>9999.8990000000013</c:v>
                </c:pt>
                <c:pt idx="206">
                  <c:v>9999.8990000000013</c:v>
                </c:pt>
                <c:pt idx="207">
                  <c:v>9999.8990000000013</c:v>
                </c:pt>
                <c:pt idx="208">
                  <c:v>9999.8990000000013</c:v>
                </c:pt>
                <c:pt idx="209">
                  <c:v>9999.8990000000013</c:v>
                </c:pt>
                <c:pt idx="210">
                  <c:v>9999.8990000000013</c:v>
                </c:pt>
                <c:pt idx="211">
                  <c:v>9999.8990000000013</c:v>
                </c:pt>
                <c:pt idx="212">
                  <c:v>9999.8990000000013</c:v>
                </c:pt>
                <c:pt idx="213">
                  <c:v>9999.8990000000013</c:v>
                </c:pt>
                <c:pt idx="214">
                  <c:v>9999.8990000000013</c:v>
                </c:pt>
                <c:pt idx="215">
                  <c:v>9999.8990000000013</c:v>
                </c:pt>
                <c:pt idx="216">
                  <c:v>9915.8050909090871</c:v>
                </c:pt>
                <c:pt idx="217">
                  <c:v>9758.0360909090887</c:v>
                </c:pt>
                <c:pt idx="218">
                  <c:v>9508.4825454545444</c:v>
                </c:pt>
                <c:pt idx="219">
                  <c:v>9177.1369999999952</c:v>
                </c:pt>
                <c:pt idx="220">
                  <c:v>8775.559181818182</c:v>
                </c:pt>
                <c:pt idx="221">
                  <c:v>8314.782454545455</c:v>
                </c:pt>
                <c:pt idx="222">
                  <c:v>7806.522272727273</c:v>
                </c:pt>
                <c:pt idx="223">
                  <c:v>7262.7368181818174</c:v>
                </c:pt>
                <c:pt idx="224">
                  <c:v>6691.5559090909092</c:v>
                </c:pt>
                <c:pt idx="225">
                  <c:v>6102.0444545454529</c:v>
                </c:pt>
                <c:pt idx="226">
                  <c:v>5496.5915454545457</c:v>
                </c:pt>
                <c:pt idx="227">
                  <c:v>4962.3678181818186</c:v>
                </c:pt>
                <c:pt idx="228">
                  <c:v>4491.5835454545459</c:v>
                </c:pt>
                <c:pt idx="229">
                  <c:v>4102.7429090909109</c:v>
                </c:pt>
                <c:pt idx="230">
                  <c:v>3787.5334545454557</c:v>
                </c:pt>
                <c:pt idx="231">
                  <c:v>3536.5020909090908</c:v>
                </c:pt>
                <c:pt idx="232">
                  <c:v>3339.1157272727278</c:v>
                </c:pt>
                <c:pt idx="233">
                  <c:v>3186.6496363636365</c:v>
                </c:pt>
                <c:pt idx="234">
                  <c:v>3065.4353636363649</c:v>
                </c:pt>
                <c:pt idx="235">
                  <c:v>2965.5937272727274</c:v>
                </c:pt>
                <c:pt idx="236">
                  <c:v>2881.2239090909088</c:v>
                </c:pt>
                <c:pt idx="237">
                  <c:v>2810.2151818181819</c:v>
                </c:pt>
                <c:pt idx="238">
                  <c:v>2747.3395454545462</c:v>
                </c:pt>
                <c:pt idx="239">
                  <c:v>2690.6803636363643</c:v>
                </c:pt>
                <c:pt idx="240">
                  <c:v>2640.6775454545455</c:v>
                </c:pt>
                <c:pt idx="241">
                  <c:v>2595.9678181818181</c:v>
                </c:pt>
                <c:pt idx="242">
                  <c:v>2553.9517272727276</c:v>
                </c:pt>
                <c:pt idx="243">
                  <c:v>2515.2211818181818</c:v>
                </c:pt>
                <c:pt idx="244">
                  <c:v>2475.3149090909092</c:v>
                </c:pt>
                <c:pt idx="245">
                  <c:v>2436.2115454545456</c:v>
                </c:pt>
                <c:pt idx="246">
                  <c:v>2401.3943636363647</c:v>
                </c:pt>
                <c:pt idx="247">
                  <c:v>2367.5543636363641</c:v>
                </c:pt>
                <c:pt idx="248">
                  <c:v>2333.5789090909088</c:v>
                </c:pt>
                <c:pt idx="249">
                  <c:v>2302.356181818182</c:v>
                </c:pt>
                <c:pt idx="250">
                  <c:v>2273.5013636363647</c:v>
                </c:pt>
                <c:pt idx="251">
                  <c:v>2245.7846363636359</c:v>
                </c:pt>
                <c:pt idx="252">
                  <c:v>2219.7380909090907</c:v>
                </c:pt>
                <c:pt idx="253">
                  <c:v>2194.4889090909087</c:v>
                </c:pt>
                <c:pt idx="254">
                  <c:v>2168.954545454545</c:v>
                </c:pt>
                <c:pt idx="255">
                  <c:v>2143.1437272727271</c:v>
                </c:pt>
                <c:pt idx="256">
                  <c:v>2119.1679999999997</c:v>
                </c:pt>
                <c:pt idx="257">
                  <c:v>2093.3150909090914</c:v>
                </c:pt>
                <c:pt idx="258">
                  <c:v>2067.3571818181822</c:v>
                </c:pt>
                <c:pt idx="259">
                  <c:v>2040.4276363636361</c:v>
                </c:pt>
                <c:pt idx="260">
                  <c:v>2013.221</c:v>
                </c:pt>
                <c:pt idx="261">
                  <c:v>1986.0246363636361</c:v>
                </c:pt>
                <c:pt idx="262">
                  <c:v>1959.9288181818183</c:v>
                </c:pt>
                <c:pt idx="263">
                  <c:v>1932.2104545454547</c:v>
                </c:pt>
                <c:pt idx="264">
                  <c:v>1903.4550000000004</c:v>
                </c:pt>
                <c:pt idx="265">
                  <c:v>1876.226454545455</c:v>
                </c:pt>
                <c:pt idx="266">
                  <c:v>1852.1496363636361</c:v>
                </c:pt>
                <c:pt idx="267">
                  <c:v>1827.5135454545455</c:v>
                </c:pt>
                <c:pt idx="268">
                  <c:v>1806.1602727272727</c:v>
                </c:pt>
                <c:pt idx="269">
                  <c:v>1785.4222727272729</c:v>
                </c:pt>
                <c:pt idx="270">
                  <c:v>1766.4361818181817</c:v>
                </c:pt>
                <c:pt idx="271">
                  <c:v>1748.6673636363635</c:v>
                </c:pt>
                <c:pt idx="272">
                  <c:v>1731.7049090909093</c:v>
                </c:pt>
                <c:pt idx="273">
                  <c:v>1715.2647272727272</c:v>
                </c:pt>
                <c:pt idx="274">
                  <c:v>1699.9355454545457</c:v>
                </c:pt>
                <c:pt idx="275">
                  <c:v>1688.6904545454547</c:v>
                </c:pt>
                <c:pt idx="276">
                  <c:v>1676.7709090909093</c:v>
                </c:pt>
                <c:pt idx="277">
                  <c:v>1665.3585454545455</c:v>
                </c:pt>
                <c:pt idx="278">
                  <c:v>1655.22</c:v>
                </c:pt>
                <c:pt idx="279">
                  <c:v>1645.0694545454544</c:v>
                </c:pt>
                <c:pt idx="280">
                  <c:v>1636.9332727272727</c:v>
                </c:pt>
                <c:pt idx="281">
                  <c:v>1632.2678181818183</c:v>
                </c:pt>
                <c:pt idx="282">
                  <c:v>1629.6185454545455</c:v>
                </c:pt>
                <c:pt idx="283">
                  <c:v>1629.1310909090905</c:v>
                </c:pt>
                <c:pt idx="284">
                  <c:v>1629.9812727272729</c:v>
                </c:pt>
                <c:pt idx="285">
                  <c:v>1631.843272727273</c:v>
                </c:pt>
                <c:pt idx="286">
                  <c:v>1634.4241818181813</c:v>
                </c:pt>
                <c:pt idx="287">
                  <c:v>1638.4514545454542</c:v>
                </c:pt>
                <c:pt idx="288">
                  <c:v>1642.6721818181816</c:v>
                </c:pt>
                <c:pt idx="289">
                  <c:v>1647.976090909091</c:v>
                </c:pt>
                <c:pt idx="290">
                  <c:v>1656.0320909090908</c:v>
                </c:pt>
                <c:pt idx="291">
                  <c:v>1665.5208181818182</c:v>
                </c:pt>
                <c:pt idx="292">
                  <c:v>1675.3297272727273</c:v>
                </c:pt>
                <c:pt idx="293">
                  <c:v>1686.2738181818179</c:v>
                </c:pt>
                <c:pt idx="294">
                  <c:v>1696.7032727272731</c:v>
                </c:pt>
                <c:pt idx="295">
                  <c:v>1708.0599999999997</c:v>
                </c:pt>
                <c:pt idx="296">
                  <c:v>1721.3147272727272</c:v>
                </c:pt>
                <c:pt idx="297">
                  <c:v>1735.5038181818179</c:v>
                </c:pt>
                <c:pt idx="298">
                  <c:v>1751.5946363636363</c:v>
                </c:pt>
                <c:pt idx="299">
                  <c:v>1769.7592727272731</c:v>
                </c:pt>
                <c:pt idx="300">
                  <c:v>1789.6742727272729</c:v>
                </c:pt>
                <c:pt idx="301">
                  <c:v>1809.064454545455</c:v>
                </c:pt>
                <c:pt idx="302">
                  <c:v>1828.8036363636361</c:v>
                </c:pt>
                <c:pt idx="303">
                  <c:v>1847.8669090909091</c:v>
                </c:pt>
                <c:pt idx="304">
                  <c:v>1865.5351818181821</c:v>
                </c:pt>
                <c:pt idx="305">
                  <c:v>1885.9482727272728</c:v>
                </c:pt>
                <c:pt idx="306">
                  <c:v>1907.1286363636359</c:v>
                </c:pt>
                <c:pt idx="307">
                  <c:v>1928.3459090909091</c:v>
                </c:pt>
                <c:pt idx="308">
                  <c:v>1949.5986363636364</c:v>
                </c:pt>
                <c:pt idx="309">
                  <c:v>1970.9815454545453</c:v>
                </c:pt>
                <c:pt idx="310">
                  <c:v>1993.180818181818</c:v>
                </c:pt>
                <c:pt idx="311">
                  <c:v>2015.4868181818181</c:v>
                </c:pt>
                <c:pt idx="312">
                  <c:v>2039.284272727273</c:v>
                </c:pt>
                <c:pt idx="313">
                  <c:v>2062.2491818181816</c:v>
                </c:pt>
                <c:pt idx="314">
                  <c:v>2086.5417272727282</c:v>
                </c:pt>
                <c:pt idx="315">
                  <c:v>2113.6555454545455</c:v>
                </c:pt>
                <c:pt idx="316">
                  <c:v>2140.4556363636361</c:v>
                </c:pt>
                <c:pt idx="317">
                  <c:v>2164.2371818181814</c:v>
                </c:pt>
                <c:pt idx="318">
                  <c:v>2191.0174545454552</c:v>
                </c:pt>
                <c:pt idx="319">
                  <c:v>2217.0028181818175</c:v>
                </c:pt>
                <c:pt idx="320">
                  <c:v>2244.9360000000001</c:v>
                </c:pt>
                <c:pt idx="321">
                  <c:v>2273.293090909091</c:v>
                </c:pt>
                <c:pt idx="322">
                  <c:v>2300.1964545454553</c:v>
                </c:pt>
                <c:pt idx="323">
                  <c:v>2326.5121818181819</c:v>
                </c:pt>
                <c:pt idx="324">
                  <c:v>2352.7069999999994</c:v>
                </c:pt>
                <c:pt idx="325">
                  <c:v>2380.0917272727274</c:v>
                </c:pt>
                <c:pt idx="326">
                  <c:v>2407.0574545454547</c:v>
                </c:pt>
                <c:pt idx="327">
                  <c:v>2434.6551818181815</c:v>
                </c:pt>
                <c:pt idx="328">
                  <c:v>2465.0845454545447</c:v>
                </c:pt>
                <c:pt idx="329">
                  <c:v>2492.2948181818174</c:v>
                </c:pt>
                <c:pt idx="330">
                  <c:v>2520.1619999999998</c:v>
                </c:pt>
                <c:pt idx="331">
                  <c:v>2546.835363636364</c:v>
                </c:pt>
                <c:pt idx="332">
                  <c:v>2574.1667272727277</c:v>
                </c:pt>
                <c:pt idx="333">
                  <c:v>2602.0285454545451</c:v>
                </c:pt>
                <c:pt idx="334">
                  <c:v>2630.5940000000001</c:v>
                </c:pt>
                <c:pt idx="335">
                  <c:v>2660.8444545454554</c:v>
                </c:pt>
                <c:pt idx="336">
                  <c:v>2690.4345454545455</c:v>
                </c:pt>
                <c:pt idx="337">
                  <c:v>2716.8418181818192</c:v>
                </c:pt>
                <c:pt idx="338">
                  <c:v>2742.1854545454553</c:v>
                </c:pt>
                <c:pt idx="339">
                  <c:v>2766.2522727272722</c:v>
                </c:pt>
                <c:pt idx="340">
                  <c:v>2791.3000909090911</c:v>
                </c:pt>
                <c:pt idx="341">
                  <c:v>2814.5219999999999</c:v>
                </c:pt>
                <c:pt idx="342">
                  <c:v>2835.5817272727272</c:v>
                </c:pt>
                <c:pt idx="343">
                  <c:v>2855.8807272727281</c:v>
                </c:pt>
                <c:pt idx="344">
                  <c:v>2876.1709090909089</c:v>
                </c:pt>
                <c:pt idx="345">
                  <c:v>2893.8413636363648</c:v>
                </c:pt>
                <c:pt idx="346">
                  <c:v>2908.5061818181816</c:v>
                </c:pt>
                <c:pt idx="347">
                  <c:v>2920.3977272727279</c:v>
                </c:pt>
                <c:pt idx="348">
                  <c:v>2935.9604545454554</c:v>
                </c:pt>
                <c:pt idx="349">
                  <c:v>2949.2811818181817</c:v>
                </c:pt>
                <c:pt idx="350">
                  <c:v>2963.7879999999996</c:v>
                </c:pt>
                <c:pt idx="351">
                  <c:v>2976.2517272727282</c:v>
                </c:pt>
                <c:pt idx="352">
                  <c:v>2988.3162727272738</c:v>
                </c:pt>
                <c:pt idx="353">
                  <c:v>2999.5646363636361</c:v>
                </c:pt>
                <c:pt idx="354">
                  <c:v>3008.9057272727282</c:v>
                </c:pt>
                <c:pt idx="355">
                  <c:v>3016.9190909090912</c:v>
                </c:pt>
                <c:pt idx="356">
                  <c:v>3026.2229090909086</c:v>
                </c:pt>
                <c:pt idx="357">
                  <c:v>3037.5638181818181</c:v>
                </c:pt>
                <c:pt idx="358">
                  <c:v>3049.871000000001</c:v>
                </c:pt>
                <c:pt idx="359">
                  <c:v>3058.5085454545456</c:v>
                </c:pt>
                <c:pt idx="360">
                  <c:v>3064.6689999999994</c:v>
                </c:pt>
                <c:pt idx="361">
                  <c:v>3070.5889090909091</c:v>
                </c:pt>
                <c:pt idx="362">
                  <c:v>3077.2770909090905</c:v>
                </c:pt>
                <c:pt idx="363">
                  <c:v>3084.398909090909</c:v>
                </c:pt>
                <c:pt idx="364">
                  <c:v>3089.3175454545462</c:v>
                </c:pt>
                <c:pt idx="365">
                  <c:v>3092.5660000000003</c:v>
                </c:pt>
                <c:pt idx="366">
                  <c:v>3096.188545454545</c:v>
                </c:pt>
                <c:pt idx="367">
                  <c:v>3097.3579090909102</c:v>
                </c:pt>
                <c:pt idx="368">
                  <c:v>3095.0388181818184</c:v>
                </c:pt>
                <c:pt idx="369">
                  <c:v>3090.366818181818</c:v>
                </c:pt>
                <c:pt idx="370">
                  <c:v>3087.836272727272</c:v>
                </c:pt>
                <c:pt idx="371">
                  <c:v>3086.2760909090907</c:v>
                </c:pt>
                <c:pt idx="372">
                  <c:v>3082.7450909090908</c:v>
                </c:pt>
                <c:pt idx="373">
                  <c:v>3078.6945454545453</c:v>
                </c:pt>
                <c:pt idx="374">
                  <c:v>3072.2456363636356</c:v>
                </c:pt>
                <c:pt idx="375">
                  <c:v>3066.1607272727274</c:v>
                </c:pt>
                <c:pt idx="376">
                  <c:v>3058.203363636364</c:v>
                </c:pt>
                <c:pt idx="377">
                  <c:v>3051.0564545454549</c:v>
                </c:pt>
                <c:pt idx="378">
                  <c:v>3043.9434545454546</c:v>
                </c:pt>
                <c:pt idx="379">
                  <c:v>3040.8698181818181</c:v>
                </c:pt>
                <c:pt idx="380">
                  <c:v>3038.4922727272728</c:v>
                </c:pt>
                <c:pt idx="381">
                  <c:v>3032.3308181818188</c:v>
                </c:pt>
                <c:pt idx="382">
                  <c:v>3025.0966363636367</c:v>
                </c:pt>
                <c:pt idx="383">
                  <c:v>3018.5358181818187</c:v>
                </c:pt>
                <c:pt idx="384">
                  <c:v>3012.3749090909091</c:v>
                </c:pt>
                <c:pt idx="385">
                  <c:v>3007.5653636363641</c:v>
                </c:pt>
                <c:pt idx="386">
                  <c:v>3004.2743636363639</c:v>
                </c:pt>
                <c:pt idx="387">
                  <c:v>3002.9369999999999</c:v>
                </c:pt>
                <c:pt idx="388">
                  <c:v>2998.5776363636364</c:v>
                </c:pt>
                <c:pt idx="389">
                  <c:v>2993.8625454545454</c:v>
                </c:pt>
                <c:pt idx="390">
                  <c:v>2986.1299090909088</c:v>
                </c:pt>
                <c:pt idx="391">
                  <c:v>2978.1161818181818</c:v>
                </c:pt>
                <c:pt idx="392">
                  <c:v>2972.9497272727272</c:v>
                </c:pt>
                <c:pt idx="393">
                  <c:v>2967.6810909090905</c:v>
                </c:pt>
                <c:pt idx="394">
                  <c:v>2960.9259999999999</c:v>
                </c:pt>
                <c:pt idx="395">
                  <c:v>2952.3698181818186</c:v>
                </c:pt>
                <c:pt idx="396">
                  <c:v>2943.5112727272726</c:v>
                </c:pt>
                <c:pt idx="397">
                  <c:v>2933.2744545454552</c:v>
                </c:pt>
                <c:pt idx="398">
                  <c:v>2922.9075454545455</c:v>
                </c:pt>
                <c:pt idx="399">
                  <c:v>2914.3960909090911</c:v>
                </c:pt>
                <c:pt idx="400">
                  <c:v>2906.191636363636</c:v>
                </c:pt>
                <c:pt idx="401">
                  <c:v>2896.1301818181814</c:v>
                </c:pt>
                <c:pt idx="402">
                  <c:v>2887.2974545454549</c:v>
                </c:pt>
                <c:pt idx="403">
                  <c:v>2874.8845454545449</c:v>
                </c:pt>
                <c:pt idx="404">
                  <c:v>2864.1549999999993</c:v>
                </c:pt>
                <c:pt idx="405">
                  <c:v>2853.9010909090912</c:v>
                </c:pt>
                <c:pt idx="406">
                  <c:v>2843.6421818181816</c:v>
                </c:pt>
                <c:pt idx="407">
                  <c:v>2833.4709090909096</c:v>
                </c:pt>
                <c:pt idx="408">
                  <c:v>2822.8669090909093</c:v>
                </c:pt>
                <c:pt idx="409">
                  <c:v>2813.6815454545458</c:v>
                </c:pt>
                <c:pt idx="410">
                  <c:v>2804.0896363636361</c:v>
                </c:pt>
                <c:pt idx="411">
                  <c:v>2794.2909090909093</c:v>
                </c:pt>
                <c:pt idx="412">
                  <c:v>2784.2191818181814</c:v>
                </c:pt>
                <c:pt idx="413">
                  <c:v>2773.2862727272723</c:v>
                </c:pt>
                <c:pt idx="414">
                  <c:v>2766.0790909090906</c:v>
                </c:pt>
                <c:pt idx="415">
                  <c:v>2758.1160909090904</c:v>
                </c:pt>
                <c:pt idx="416">
                  <c:v>2748.1419090909094</c:v>
                </c:pt>
                <c:pt idx="417">
                  <c:v>2738.6415454545458</c:v>
                </c:pt>
                <c:pt idx="418">
                  <c:v>2729.5460909090907</c:v>
                </c:pt>
                <c:pt idx="419">
                  <c:v>2723.1003636363639</c:v>
                </c:pt>
                <c:pt idx="420">
                  <c:v>2714.8946363636364</c:v>
                </c:pt>
                <c:pt idx="421">
                  <c:v>2705.0218181818182</c:v>
                </c:pt>
                <c:pt idx="422">
                  <c:v>2695.2383636363638</c:v>
                </c:pt>
                <c:pt idx="423">
                  <c:v>2685.3692727272723</c:v>
                </c:pt>
                <c:pt idx="424">
                  <c:v>2675.9213636363643</c:v>
                </c:pt>
                <c:pt idx="425">
                  <c:v>2664.1434545454545</c:v>
                </c:pt>
                <c:pt idx="426">
                  <c:v>2653.4507272727274</c:v>
                </c:pt>
                <c:pt idx="427">
                  <c:v>2645.696727272727</c:v>
                </c:pt>
                <c:pt idx="428">
                  <c:v>2638.1907272727271</c:v>
                </c:pt>
                <c:pt idx="429">
                  <c:v>2631.4394545454552</c:v>
                </c:pt>
                <c:pt idx="430">
                  <c:v>2622.3676363636364</c:v>
                </c:pt>
                <c:pt idx="431">
                  <c:v>2615.0747272727272</c:v>
                </c:pt>
                <c:pt idx="432">
                  <c:v>2609.9143636363642</c:v>
                </c:pt>
                <c:pt idx="433">
                  <c:v>2601.8340909090912</c:v>
                </c:pt>
                <c:pt idx="434">
                  <c:v>2596.8949999999995</c:v>
                </c:pt>
                <c:pt idx="435">
                  <c:v>2591.1202727272721</c:v>
                </c:pt>
                <c:pt idx="436">
                  <c:v>2587.0046363636357</c:v>
                </c:pt>
                <c:pt idx="437">
                  <c:v>2585.0606363636357</c:v>
                </c:pt>
                <c:pt idx="438">
                  <c:v>2581.0569999999998</c:v>
                </c:pt>
                <c:pt idx="439">
                  <c:v>2577.8187272727278</c:v>
                </c:pt>
                <c:pt idx="440">
                  <c:v>2573.8436363636361</c:v>
                </c:pt>
                <c:pt idx="441">
                  <c:v>2574.4025454545454</c:v>
                </c:pt>
                <c:pt idx="442">
                  <c:v>2571.8829090909089</c:v>
                </c:pt>
                <c:pt idx="443">
                  <c:v>2568.7668181818181</c:v>
                </c:pt>
                <c:pt idx="444">
                  <c:v>2567.5636363636368</c:v>
                </c:pt>
                <c:pt idx="445">
                  <c:v>2564.6110909090912</c:v>
                </c:pt>
                <c:pt idx="446">
                  <c:v>2562.6017272727281</c:v>
                </c:pt>
                <c:pt idx="447">
                  <c:v>2560.000363636364</c:v>
                </c:pt>
                <c:pt idx="448">
                  <c:v>2555.9785454545458</c:v>
                </c:pt>
                <c:pt idx="449">
                  <c:v>2554.0520000000001</c:v>
                </c:pt>
                <c:pt idx="450">
                  <c:v>2548.8611818181816</c:v>
                </c:pt>
                <c:pt idx="451">
                  <c:v>2545.4399090909092</c:v>
                </c:pt>
                <c:pt idx="452">
                  <c:v>2540.447909090909</c:v>
                </c:pt>
                <c:pt idx="453">
                  <c:v>2538.157909090909</c:v>
                </c:pt>
                <c:pt idx="454">
                  <c:v>2538.4720000000002</c:v>
                </c:pt>
                <c:pt idx="455">
                  <c:v>2538.0527272727272</c:v>
                </c:pt>
                <c:pt idx="456">
                  <c:v>2539.3322727272734</c:v>
                </c:pt>
                <c:pt idx="457">
                  <c:v>2540.5341818181823</c:v>
                </c:pt>
                <c:pt idx="458">
                  <c:v>2543.1327272727276</c:v>
                </c:pt>
                <c:pt idx="459">
                  <c:v>2543.7396363636367</c:v>
                </c:pt>
                <c:pt idx="460">
                  <c:v>2543.0162727272732</c:v>
                </c:pt>
                <c:pt idx="461">
                  <c:v>2544.3475454545451</c:v>
                </c:pt>
                <c:pt idx="462">
                  <c:v>2545.1418181818181</c:v>
                </c:pt>
                <c:pt idx="463">
                  <c:v>2542.8144545454552</c:v>
                </c:pt>
                <c:pt idx="464">
                  <c:v>2541.2309999999998</c:v>
                </c:pt>
                <c:pt idx="465">
                  <c:v>2536.306818181818</c:v>
                </c:pt>
                <c:pt idx="466">
                  <c:v>2534.1502727272727</c:v>
                </c:pt>
                <c:pt idx="467">
                  <c:v>2531.2459090909088</c:v>
                </c:pt>
                <c:pt idx="468">
                  <c:v>2528.6217272727272</c:v>
                </c:pt>
                <c:pt idx="469">
                  <c:v>2525.1523636363636</c:v>
                </c:pt>
                <c:pt idx="470">
                  <c:v>2523.2700909090909</c:v>
                </c:pt>
                <c:pt idx="471">
                  <c:v>2522.076363636364</c:v>
                </c:pt>
                <c:pt idx="472">
                  <c:v>2520.1553636363647</c:v>
                </c:pt>
                <c:pt idx="473">
                  <c:v>2518.2610000000004</c:v>
                </c:pt>
                <c:pt idx="474">
                  <c:v>2519.3830909090912</c:v>
                </c:pt>
                <c:pt idx="475">
                  <c:v>2520.235909090909</c:v>
                </c:pt>
                <c:pt idx="476">
                  <c:v>2522.8466363636358</c:v>
                </c:pt>
                <c:pt idx="477">
                  <c:v>2524.3635454545456</c:v>
                </c:pt>
                <c:pt idx="478">
                  <c:v>2529.2483636363636</c:v>
                </c:pt>
                <c:pt idx="479">
                  <c:v>2533.7536363636364</c:v>
                </c:pt>
                <c:pt idx="480">
                  <c:v>2538.166909090909</c:v>
                </c:pt>
                <c:pt idx="481">
                  <c:v>2540.9768181818185</c:v>
                </c:pt>
                <c:pt idx="482">
                  <c:v>2543.1988181818183</c:v>
                </c:pt>
                <c:pt idx="483">
                  <c:v>2547.6959999999999</c:v>
                </c:pt>
                <c:pt idx="484">
                  <c:v>2551.27</c:v>
                </c:pt>
                <c:pt idx="485">
                  <c:v>2555.7046363636355</c:v>
                </c:pt>
                <c:pt idx="486">
                  <c:v>2558.4578181818174</c:v>
                </c:pt>
                <c:pt idx="487">
                  <c:v>2558.3745454545451</c:v>
                </c:pt>
                <c:pt idx="488">
                  <c:v>2560.7771818181818</c:v>
                </c:pt>
                <c:pt idx="489">
                  <c:v>2560.5812727272728</c:v>
                </c:pt>
                <c:pt idx="490">
                  <c:v>2558.159909090909</c:v>
                </c:pt>
                <c:pt idx="491">
                  <c:v>2557.6648181818177</c:v>
                </c:pt>
                <c:pt idx="492">
                  <c:v>2556.3750909090909</c:v>
                </c:pt>
                <c:pt idx="493">
                  <c:v>2555.2076363636356</c:v>
                </c:pt>
                <c:pt idx="494">
                  <c:v>2553.3004545454546</c:v>
                </c:pt>
                <c:pt idx="495">
                  <c:v>2551.3197272727275</c:v>
                </c:pt>
                <c:pt idx="496">
                  <c:v>2547.3381818181815</c:v>
                </c:pt>
                <c:pt idx="497">
                  <c:v>2543.0764545454549</c:v>
                </c:pt>
                <c:pt idx="498">
                  <c:v>2541.8399090909088</c:v>
                </c:pt>
                <c:pt idx="499">
                  <c:v>2538.9961818181819</c:v>
                </c:pt>
                <c:pt idx="500">
                  <c:v>2536.8458181818191</c:v>
                </c:pt>
                <c:pt idx="501">
                  <c:v>2536.6769090909088</c:v>
                </c:pt>
                <c:pt idx="502">
                  <c:v>2534.6749090909088</c:v>
                </c:pt>
                <c:pt idx="503">
                  <c:v>2534.1193636363646</c:v>
                </c:pt>
                <c:pt idx="504">
                  <c:v>2536.1840909090906</c:v>
                </c:pt>
                <c:pt idx="505">
                  <c:v>2535.8474545454551</c:v>
                </c:pt>
                <c:pt idx="506">
                  <c:v>2535.7574545454545</c:v>
                </c:pt>
                <c:pt idx="507">
                  <c:v>2534.9041818181818</c:v>
                </c:pt>
                <c:pt idx="508">
                  <c:v>2534.3940000000002</c:v>
                </c:pt>
                <c:pt idx="509">
                  <c:v>2533.5820909090908</c:v>
                </c:pt>
                <c:pt idx="510">
                  <c:v>2535.001181818182</c:v>
                </c:pt>
                <c:pt idx="511">
                  <c:v>2534.0494545454553</c:v>
                </c:pt>
                <c:pt idx="512">
                  <c:v>2533.4569999999994</c:v>
                </c:pt>
                <c:pt idx="513">
                  <c:v>2533.813090909091</c:v>
                </c:pt>
                <c:pt idx="514">
                  <c:v>2533.316636363636</c:v>
                </c:pt>
                <c:pt idx="515">
                  <c:v>2530.8103636363644</c:v>
                </c:pt>
                <c:pt idx="516">
                  <c:v>2530.9864545454548</c:v>
                </c:pt>
                <c:pt idx="517">
                  <c:v>2530.3765454545455</c:v>
                </c:pt>
                <c:pt idx="518">
                  <c:v>2529.8552727272731</c:v>
                </c:pt>
                <c:pt idx="519">
                  <c:v>2530.4798181818182</c:v>
                </c:pt>
                <c:pt idx="520">
                  <c:v>2530.7345454545457</c:v>
                </c:pt>
                <c:pt idx="521">
                  <c:v>2528.3989999999999</c:v>
                </c:pt>
                <c:pt idx="522">
                  <c:v>2526.5455454545449</c:v>
                </c:pt>
                <c:pt idx="523">
                  <c:v>2523.6468181818177</c:v>
                </c:pt>
                <c:pt idx="524">
                  <c:v>2519.3949090909086</c:v>
                </c:pt>
                <c:pt idx="525">
                  <c:v>2516.9468181818183</c:v>
                </c:pt>
                <c:pt idx="526">
                  <c:v>2514.4622727272722</c:v>
                </c:pt>
                <c:pt idx="527">
                  <c:v>2511.5546363636363</c:v>
                </c:pt>
                <c:pt idx="528">
                  <c:v>2509.543909090909</c:v>
                </c:pt>
                <c:pt idx="529">
                  <c:v>2509.149818181817</c:v>
                </c:pt>
                <c:pt idx="530">
                  <c:v>2505.7110909090911</c:v>
                </c:pt>
                <c:pt idx="531">
                  <c:v>2503.793454545455</c:v>
                </c:pt>
                <c:pt idx="532">
                  <c:v>2500.6521818181814</c:v>
                </c:pt>
                <c:pt idx="533">
                  <c:v>2499.2838181818183</c:v>
                </c:pt>
                <c:pt idx="534">
                  <c:v>2494.8315454545459</c:v>
                </c:pt>
                <c:pt idx="535">
                  <c:v>2487.1563636363644</c:v>
                </c:pt>
                <c:pt idx="536">
                  <c:v>2480.1890909090907</c:v>
                </c:pt>
                <c:pt idx="537">
                  <c:v>2475.8172727272731</c:v>
                </c:pt>
                <c:pt idx="538">
                  <c:v>2471.5857272727276</c:v>
                </c:pt>
                <c:pt idx="539">
                  <c:v>2467.2628181818177</c:v>
                </c:pt>
                <c:pt idx="540">
                  <c:v>2462.5415454545455</c:v>
                </c:pt>
                <c:pt idx="541">
                  <c:v>2458.4503636363643</c:v>
                </c:pt>
                <c:pt idx="542">
                  <c:v>2453.9660909090908</c:v>
                </c:pt>
                <c:pt idx="543">
                  <c:v>2449.6451818181818</c:v>
                </c:pt>
                <c:pt idx="544">
                  <c:v>2442.7367272727274</c:v>
                </c:pt>
                <c:pt idx="545">
                  <c:v>2440.138272727273</c:v>
                </c:pt>
                <c:pt idx="546">
                  <c:v>2441.4102727272725</c:v>
                </c:pt>
                <c:pt idx="547">
                  <c:v>2441.4743636363642</c:v>
                </c:pt>
                <c:pt idx="548">
                  <c:v>2437.7473636363643</c:v>
                </c:pt>
                <c:pt idx="549">
                  <c:v>2434.9320909090911</c:v>
                </c:pt>
                <c:pt idx="550">
                  <c:v>2429.3582727272728</c:v>
                </c:pt>
                <c:pt idx="551">
                  <c:v>2423.1856363636361</c:v>
                </c:pt>
                <c:pt idx="552">
                  <c:v>2418.6384545454553</c:v>
                </c:pt>
                <c:pt idx="553">
                  <c:v>2411.8043636363645</c:v>
                </c:pt>
                <c:pt idx="554">
                  <c:v>2405.1534545454556</c:v>
                </c:pt>
                <c:pt idx="555">
                  <c:v>2403.1048181818178</c:v>
                </c:pt>
                <c:pt idx="556">
                  <c:v>2400.7008181818178</c:v>
                </c:pt>
                <c:pt idx="557">
                  <c:v>2399.0882727272719</c:v>
                </c:pt>
                <c:pt idx="558">
                  <c:v>2397.1293636363639</c:v>
                </c:pt>
                <c:pt idx="559">
                  <c:v>2394.1959999999999</c:v>
                </c:pt>
                <c:pt idx="560">
                  <c:v>2391.3073636363642</c:v>
                </c:pt>
                <c:pt idx="561">
                  <c:v>2392.0666363636356</c:v>
                </c:pt>
                <c:pt idx="562">
                  <c:v>2393.9536363636362</c:v>
                </c:pt>
                <c:pt idx="563">
                  <c:v>2395.1814545454549</c:v>
                </c:pt>
                <c:pt idx="564">
                  <c:v>2395.8347272727278</c:v>
                </c:pt>
                <c:pt idx="565">
                  <c:v>2397.3208181818177</c:v>
                </c:pt>
                <c:pt idx="566">
                  <c:v>2397.304090909091</c:v>
                </c:pt>
                <c:pt idx="567">
                  <c:v>2396.3240000000001</c:v>
                </c:pt>
                <c:pt idx="568">
                  <c:v>2393.2408181818173</c:v>
                </c:pt>
                <c:pt idx="569">
                  <c:v>2390.9422727272727</c:v>
                </c:pt>
                <c:pt idx="570">
                  <c:v>2389.902363636364</c:v>
                </c:pt>
                <c:pt idx="571">
                  <c:v>2387.0970909090906</c:v>
                </c:pt>
                <c:pt idx="572">
                  <c:v>2383.8852727272724</c:v>
                </c:pt>
                <c:pt idx="573">
                  <c:v>2380.5261818181812</c:v>
                </c:pt>
                <c:pt idx="574">
                  <c:v>2379.9042727272717</c:v>
                </c:pt>
                <c:pt idx="575">
                  <c:v>2380.2241818181815</c:v>
                </c:pt>
                <c:pt idx="576">
                  <c:v>2379.0277272727271</c:v>
                </c:pt>
                <c:pt idx="577">
                  <c:v>2376.3664545454549</c:v>
                </c:pt>
                <c:pt idx="578">
                  <c:v>2374.3269090909093</c:v>
                </c:pt>
                <c:pt idx="579">
                  <c:v>2374.6985454545447</c:v>
                </c:pt>
                <c:pt idx="580">
                  <c:v>2376.6400909090908</c:v>
                </c:pt>
                <c:pt idx="581">
                  <c:v>2378.9971818181821</c:v>
                </c:pt>
                <c:pt idx="582">
                  <c:v>2381.4254545454551</c:v>
                </c:pt>
                <c:pt idx="583">
                  <c:v>2383.0692727272731</c:v>
                </c:pt>
                <c:pt idx="584">
                  <c:v>2387.178272727273</c:v>
                </c:pt>
                <c:pt idx="585">
                  <c:v>2390.6940000000004</c:v>
                </c:pt>
                <c:pt idx="586">
                  <c:v>2396.6133636363647</c:v>
                </c:pt>
                <c:pt idx="587">
                  <c:v>2402.7850909090907</c:v>
                </c:pt>
                <c:pt idx="588">
                  <c:v>2409.0917272727279</c:v>
                </c:pt>
                <c:pt idx="589">
                  <c:v>2417.3967272727277</c:v>
                </c:pt>
                <c:pt idx="590">
                  <c:v>2424.697090909091</c:v>
                </c:pt>
                <c:pt idx="591">
                  <c:v>2428.520363636364</c:v>
                </c:pt>
                <c:pt idx="592">
                  <c:v>2432.4480909090908</c:v>
                </c:pt>
                <c:pt idx="593">
                  <c:v>2437.3049999999998</c:v>
                </c:pt>
                <c:pt idx="594">
                  <c:v>2441.9649090909088</c:v>
                </c:pt>
                <c:pt idx="595">
                  <c:v>2444.775909090909</c:v>
                </c:pt>
                <c:pt idx="596">
                  <c:v>2447.8023636363637</c:v>
                </c:pt>
                <c:pt idx="597">
                  <c:v>2449.3359090909094</c:v>
                </c:pt>
                <c:pt idx="598">
                  <c:v>2451.7051818181817</c:v>
                </c:pt>
                <c:pt idx="599">
                  <c:v>2455.2527272727275</c:v>
                </c:pt>
                <c:pt idx="600">
                  <c:v>2457.4413636363647</c:v>
                </c:pt>
                <c:pt idx="601">
                  <c:v>2460.520818181818</c:v>
                </c:pt>
                <c:pt idx="602">
                  <c:v>2463.8749090909091</c:v>
                </c:pt>
                <c:pt idx="603">
                  <c:v>2467.7426363636359</c:v>
                </c:pt>
                <c:pt idx="604">
                  <c:v>2472.4430909090911</c:v>
                </c:pt>
                <c:pt idx="605">
                  <c:v>2476.7148181818175</c:v>
                </c:pt>
                <c:pt idx="606">
                  <c:v>2480.2944545454548</c:v>
                </c:pt>
                <c:pt idx="607">
                  <c:v>2481.3770000000004</c:v>
                </c:pt>
                <c:pt idx="608">
                  <c:v>2483.8718181818185</c:v>
                </c:pt>
                <c:pt idx="609">
                  <c:v>2485.5690909090913</c:v>
                </c:pt>
                <c:pt idx="610">
                  <c:v>2487.5483636363642</c:v>
                </c:pt>
                <c:pt idx="611">
                  <c:v>2488.2427272727277</c:v>
                </c:pt>
                <c:pt idx="612">
                  <c:v>2486.8710909090919</c:v>
                </c:pt>
                <c:pt idx="613">
                  <c:v>2484.3840909090914</c:v>
                </c:pt>
                <c:pt idx="614">
                  <c:v>2480.8074545454556</c:v>
                </c:pt>
                <c:pt idx="615">
                  <c:v>2475.7651818181816</c:v>
                </c:pt>
                <c:pt idx="616">
                  <c:v>2471.5415454545455</c:v>
                </c:pt>
                <c:pt idx="617">
                  <c:v>2468.1952727272728</c:v>
                </c:pt>
                <c:pt idx="618">
                  <c:v>2465.4378181818179</c:v>
                </c:pt>
                <c:pt idx="619">
                  <c:v>2461.1699090909087</c:v>
                </c:pt>
                <c:pt idx="620">
                  <c:v>2458.3516363636372</c:v>
                </c:pt>
                <c:pt idx="621">
                  <c:v>2455.1097272727279</c:v>
                </c:pt>
                <c:pt idx="622">
                  <c:v>2453.1385454545457</c:v>
                </c:pt>
                <c:pt idx="623">
                  <c:v>2450.4335454545462</c:v>
                </c:pt>
                <c:pt idx="624">
                  <c:v>2449.4875454545454</c:v>
                </c:pt>
                <c:pt idx="625">
                  <c:v>2450.0150909090912</c:v>
                </c:pt>
                <c:pt idx="626">
                  <c:v>2450.3544545454547</c:v>
                </c:pt>
                <c:pt idx="627">
                  <c:v>2450.7301818181813</c:v>
                </c:pt>
                <c:pt idx="628">
                  <c:v>2449.4462727272721</c:v>
                </c:pt>
                <c:pt idx="629">
                  <c:v>2447.5020909090908</c:v>
                </c:pt>
                <c:pt idx="630">
                  <c:v>2444.9576363636365</c:v>
                </c:pt>
                <c:pt idx="631">
                  <c:v>2441.8389090909091</c:v>
                </c:pt>
                <c:pt idx="632">
                  <c:v>2437.0404545454548</c:v>
                </c:pt>
                <c:pt idx="633">
                  <c:v>2432.7491818181811</c:v>
                </c:pt>
                <c:pt idx="634">
                  <c:v>2428.5829999999992</c:v>
                </c:pt>
                <c:pt idx="635">
                  <c:v>2426.6349999999998</c:v>
                </c:pt>
                <c:pt idx="636">
                  <c:v>2421.3552727272736</c:v>
                </c:pt>
                <c:pt idx="637">
                  <c:v>2417.4231818181815</c:v>
                </c:pt>
                <c:pt idx="638">
                  <c:v>2410.4830909090911</c:v>
                </c:pt>
                <c:pt idx="639">
                  <c:v>2403.5294545454549</c:v>
                </c:pt>
                <c:pt idx="640">
                  <c:v>2396.7025454545451</c:v>
                </c:pt>
                <c:pt idx="641">
                  <c:v>2388.8670909090911</c:v>
                </c:pt>
                <c:pt idx="642">
                  <c:v>2379.2869090909089</c:v>
                </c:pt>
                <c:pt idx="643">
                  <c:v>2370.5905454545455</c:v>
                </c:pt>
                <c:pt idx="644">
                  <c:v>2361.7242727272733</c:v>
                </c:pt>
                <c:pt idx="645">
                  <c:v>2351.8255454545451</c:v>
                </c:pt>
                <c:pt idx="646">
                  <c:v>2340.9600909090914</c:v>
                </c:pt>
                <c:pt idx="647">
                  <c:v>2330.7318181818191</c:v>
                </c:pt>
                <c:pt idx="648">
                  <c:v>2318.5085454545451</c:v>
                </c:pt>
                <c:pt idx="649">
                  <c:v>2306.4805454545453</c:v>
                </c:pt>
                <c:pt idx="650">
                  <c:v>2293.5000909090913</c:v>
                </c:pt>
                <c:pt idx="651">
                  <c:v>2282.0844545454552</c:v>
                </c:pt>
                <c:pt idx="652">
                  <c:v>2271.3992727272725</c:v>
                </c:pt>
                <c:pt idx="653">
                  <c:v>2261.7866363636358</c:v>
                </c:pt>
                <c:pt idx="654">
                  <c:v>2251.0644545454547</c:v>
                </c:pt>
                <c:pt idx="655">
                  <c:v>2239.1353636363647</c:v>
                </c:pt>
                <c:pt idx="656">
                  <c:v>2226.7880909090904</c:v>
                </c:pt>
                <c:pt idx="657">
                  <c:v>2212.8351818181823</c:v>
                </c:pt>
                <c:pt idx="658">
                  <c:v>2200.3213636363644</c:v>
                </c:pt>
                <c:pt idx="659">
                  <c:v>2187.1835454545453</c:v>
                </c:pt>
                <c:pt idx="660">
                  <c:v>2177.3095454545455</c:v>
                </c:pt>
                <c:pt idx="661">
                  <c:v>2168.7043636363642</c:v>
                </c:pt>
                <c:pt idx="662">
                  <c:v>2157.6072727272722</c:v>
                </c:pt>
                <c:pt idx="663">
                  <c:v>2144.2534545454555</c:v>
                </c:pt>
                <c:pt idx="664">
                  <c:v>2130.5750909090912</c:v>
                </c:pt>
                <c:pt idx="665">
                  <c:v>2117.3676363636364</c:v>
                </c:pt>
                <c:pt idx="666">
                  <c:v>2104.201818181818</c:v>
                </c:pt>
                <c:pt idx="667">
                  <c:v>2092.1259090909089</c:v>
                </c:pt>
                <c:pt idx="668">
                  <c:v>2080.5766363636358</c:v>
                </c:pt>
                <c:pt idx="669">
                  <c:v>2067.566636363636</c:v>
                </c:pt>
                <c:pt idx="670">
                  <c:v>2055.7392727272727</c:v>
                </c:pt>
                <c:pt idx="671">
                  <c:v>2041.376636363636</c:v>
                </c:pt>
                <c:pt idx="672">
                  <c:v>2026.4690000000001</c:v>
                </c:pt>
                <c:pt idx="673">
                  <c:v>2011.6870909090908</c:v>
                </c:pt>
                <c:pt idx="674">
                  <c:v>1998.5640000000003</c:v>
                </c:pt>
                <c:pt idx="675">
                  <c:v>1985.2510909090909</c:v>
                </c:pt>
                <c:pt idx="676">
                  <c:v>1969.5370909090909</c:v>
                </c:pt>
                <c:pt idx="677">
                  <c:v>1953.9068181818184</c:v>
                </c:pt>
                <c:pt idx="678">
                  <c:v>1938.42</c:v>
                </c:pt>
                <c:pt idx="679">
                  <c:v>1924.6454545454544</c:v>
                </c:pt>
                <c:pt idx="680">
                  <c:v>1911.2663636363636</c:v>
                </c:pt>
                <c:pt idx="681">
                  <c:v>1896.8101818181817</c:v>
                </c:pt>
                <c:pt idx="682">
                  <c:v>1884.0122727272731</c:v>
                </c:pt>
                <c:pt idx="683">
                  <c:v>1869.7492727272731</c:v>
                </c:pt>
                <c:pt idx="684">
                  <c:v>1854.9745454545455</c:v>
                </c:pt>
                <c:pt idx="685">
                  <c:v>1839.8918181818178</c:v>
                </c:pt>
                <c:pt idx="686">
                  <c:v>1826.8162727272731</c:v>
                </c:pt>
                <c:pt idx="687">
                  <c:v>1815.1911818181818</c:v>
                </c:pt>
                <c:pt idx="688">
                  <c:v>1801.0625454545457</c:v>
                </c:pt>
                <c:pt idx="689">
                  <c:v>1787.497272727273</c:v>
                </c:pt>
                <c:pt idx="690">
                  <c:v>1773.5996363636359</c:v>
                </c:pt>
                <c:pt idx="691">
                  <c:v>1757.6463636363635</c:v>
                </c:pt>
                <c:pt idx="692">
                  <c:v>1742.8669090909091</c:v>
                </c:pt>
                <c:pt idx="693">
                  <c:v>1726.7470000000003</c:v>
                </c:pt>
                <c:pt idx="694">
                  <c:v>1712.0282727272727</c:v>
                </c:pt>
                <c:pt idx="695">
                  <c:v>1698.1319090909092</c:v>
                </c:pt>
                <c:pt idx="696">
                  <c:v>1685.0033636363635</c:v>
                </c:pt>
                <c:pt idx="697">
                  <c:v>1670.4639090909091</c:v>
                </c:pt>
                <c:pt idx="698">
                  <c:v>1656.4609090909091</c:v>
                </c:pt>
                <c:pt idx="699">
                  <c:v>1644.3040909090905</c:v>
                </c:pt>
                <c:pt idx="700">
                  <c:v>1632.4650000000001</c:v>
                </c:pt>
                <c:pt idx="701">
                  <c:v>1618.0634545454543</c:v>
                </c:pt>
                <c:pt idx="702">
                  <c:v>1607.6712727272725</c:v>
                </c:pt>
                <c:pt idx="703">
                  <c:v>1596.5221818181817</c:v>
                </c:pt>
                <c:pt idx="704">
                  <c:v>1586.8440909090907</c:v>
                </c:pt>
                <c:pt idx="705">
                  <c:v>1576.0740909090905</c:v>
                </c:pt>
                <c:pt idx="706">
                  <c:v>1564.9133636363636</c:v>
                </c:pt>
                <c:pt idx="707">
                  <c:v>1554.1366363636364</c:v>
                </c:pt>
                <c:pt idx="708">
                  <c:v>1543.4712727272731</c:v>
                </c:pt>
                <c:pt idx="709">
                  <c:v>1531.619272727273</c:v>
                </c:pt>
                <c:pt idx="710">
                  <c:v>1520.3489999999999</c:v>
                </c:pt>
                <c:pt idx="711">
                  <c:v>1509.2238181818182</c:v>
                </c:pt>
                <c:pt idx="712">
                  <c:v>1498.4993636363638</c:v>
                </c:pt>
                <c:pt idx="713">
                  <c:v>1485.6650000000002</c:v>
                </c:pt>
                <c:pt idx="714">
                  <c:v>1472.1158181818184</c:v>
                </c:pt>
                <c:pt idx="715">
                  <c:v>1460.0870000000002</c:v>
                </c:pt>
                <c:pt idx="716">
                  <c:v>1449.0756363636365</c:v>
                </c:pt>
                <c:pt idx="717">
                  <c:v>1439.0447272727272</c:v>
                </c:pt>
                <c:pt idx="718">
                  <c:v>1428.5925454545452</c:v>
                </c:pt>
                <c:pt idx="719">
                  <c:v>1417.999818181818</c:v>
                </c:pt>
                <c:pt idx="720">
                  <c:v>1408.5265454545458</c:v>
                </c:pt>
                <c:pt idx="721">
                  <c:v>1398.8488181818182</c:v>
                </c:pt>
                <c:pt idx="722">
                  <c:v>1388.298</c:v>
                </c:pt>
                <c:pt idx="723">
                  <c:v>1377.1474545454544</c:v>
                </c:pt>
                <c:pt idx="724">
                  <c:v>1366.6743636363631</c:v>
                </c:pt>
                <c:pt idx="725">
                  <c:v>1356.7087272727274</c:v>
                </c:pt>
                <c:pt idx="726">
                  <c:v>1344.8440909090907</c:v>
                </c:pt>
                <c:pt idx="727">
                  <c:v>1333.4058181818184</c:v>
                </c:pt>
                <c:pt idx="728">
                  <c:v>1321.6024545454543</c:v>
                </c:pt>
                <c:pt idx="729">
                  <c:v>1310.4675454545456</c:v>
                </c:pt>
                <c:pt idx="730">
                  <c:v>1298.3153636363638</c:v>
                </c:pt>
                <c:pt idx="731">
                  <c:v>1286.2770909090912</c:v>
                </c:pt>
                <c:pt idx="732">
                  <c:v>1274.7305454545458</c:v>
                </c:pt>
                <c:pt idx="733">
                  <c:v>1263.5599090909091</c:v>
                </c:pt>
                <c:pt idx="734">
                  <c:v>1252.0112727272729</c:v>
                </c:pt>
                <c:pt idx="735">
                  <c:v>1240.8379090909091</c:v>
                </c:pt>
                <c:pt idx="736">
                  <c:v>1230.7039090909088</c:v>
                </c:pt>
                <c:pt idx="737">
                  <c:v>1220.556818181818</c:v>
                </c:pt>
                <c:pt idx="738">
                  <c:v>1209.9837272727273</c:v>
                </c:pt>
                <c:pt idx="739">
                  <c:v>1199.6472727272728</c:v>
                </c:pt>
                <c:pt idx="740">
                  <c:v>1189.2818181818182</c:v>
                </c:pt>
                <c:pt idx="741">
                  <c:v>1180.436272727273</c:v>
                </c:pt>
                <c:pt idx="742">
                  <c:v>1170.8231818181816</c:v>
                </c:pt>
                <c:pt idx="743">
                  <c:v>1161.7829090909092</c:v>
                </c:pt>
                <c:pt idx="744">
                  <c:v>1152.4158181818186</c:v>
                </c:pt>
                <c:pt idx="745">
                  <c:v>1144.5758181818182</c:v>
                </c:pt>
                <c:pt idx="746">
                  <c:v>1137.9838181818182</c:v>
                </c:pt>
                <c:pt idx="747">
                  <c:v>1130.8547272727274</c:v>
                </c:pt>
                <c:pt idx="748">
                  <c:v>1124.0281818181818</c:v>
                </c:pt>
                <c:pt idx="749">
                  <c:v>1116.3180909090906</c:v>
                </c:pt>
                <c:pt idx="750">
                  <c:v>1109.6671818181815</c:v>
                </c:pt>
                <c:pt idx="751">
                  <c:v>1103.0042727272728</c:v>
                </c:pt>
                <c:pt idx="752">
                  <c:v>1095.8639090909087</c:v>
                </c:pt>
                <c:pt idx="753">
                  <c:v>1087.9205454545456</c:v>
                </c:pt>
                <c:pt idx="754">
                  <c:v>1079.6037272727274</c:v>
                </c:pt>
                <c:pt idx="755">
                  <c:v>1070.8361818181818</c:v>
                </c:pt>
                <c:pt idx="756">
                  <c:v>1063.1216363636361</c:v>
                </c:pt>
                <c:pt idx="757">
                  <c:v>1052.8872727272726</c:v>
                </c:pt>
                <c:pt idx="758">
                  <c:v>1043.8339999999998</c:v>
                </c:pt>
                <c:pt idx="759">
                  <c:v>1034.2604545454544</c:v>
                </c:pt>
                <c:pt idx="760">
                  <c:v>1025.9809090909091</c:v>
                </c:pt>
                <c:pt idx="761">
                  <c:v>1016.3831818181822</c:v>
                </c:pt>
                <c:pt idx="762">
                  <c:v>1007.7934545454548</c:v>
                </c:pt>
                <c:pt idx="763">
                  <c:v>999.73409090909104</c:v>
                </c:pt>
                <c:pt idx="764">
                  <c:v>993.77090909090919</c:v>
                </c:pt>
                <c:pt idx="765">
                  <c:v>985.80081818181816</c:v>
                </c:pt>
                <c:pt idx="766">
                  <c:v>979.24009090909101</c:v>
                </c:pt>
                <c:pt idx="767">
                  <c:v>972.45154545454534</c:v>
                </c:pt>
                <c:pt idx="768">
                  <c:v>967.04990909090873</c:v>
                </c:pt>
                <c:pt idx="769">
                  <c:v>961.65799999999979</c:v>
                </c:pt>
                <c:pt idx="770">
                  <c:v>955.8836363636367</c:v>
                </c:pt>
                <c:pt idx="771">
                  <c:v>949.45836363636363</c:v>
                </c:pt>
                <c:pt idx="772">
                  <c:v>943.5200909090911</c:v>
                </c:pt>
                <c:pt idx="773">
                  <c:v>935.69300000000021</c:v>
                </c:pt>
                <c:pt idx="774">
                  <c:v>928.40799999999979</c:v>
                </c:pt>
                <c:pt idx="775">
                  <c:v>919.53536363636351</c:v>
                </c:pt>
                <c:pt idx="776">
                  <c:v>912.29309090909101</c:v>
                </c:pt>
                <c:pt idx="777">
                  <c:v>905.06890909090885</c:v>
                </c:pt>
                <c:pt idx="778">
                  <c:v>896.97436363636371</c:v>
                </c:pt>
                <c:pt idx="779">
                  <c:v>888.1790000000002</c:v>
                </c:pt>
                <c:pt idx="780">
                  <c:v>879.173363636364</c:v>
                </c:pt>
                <c:pt idx="781">
                  <c:v>871.19145454545458</c:v>
                </c:pt>
                <c:pt idx="782">
                  <c:v>863.13909090909112</c:v>
                </c:pt>
                <c:pt idx="783">
                  <c:v>854.82481818181827</c:v>
                </c:pt>
                <c:pt idx="784">
                  <c:v>847.39136363636362</c:v>
                </c:pt>
                <c:pt idx="785">
                  <c:v>839.37854545454547</c:v>
                </c:pt>
                <c:pt idx="786">
                  <c:v>832.33945454545437</c:v>
                </c:pt>
                <c:pt idx="787">
                  <c:v>824.75318181818193</c:v>
                </c:pt>
                <c:pt idx="788">
                  <c:v>817.58163636363656</c:v>
                </c:pt>
                <c:pt idx="789">
                  <c:v>810.67654545454548</c:v>
                </c:pt>
                <c:pt idx="790">
                  <c:v>804.29354545454555</c:v>
                </c:pt>
                <c:pt idx="791">
                  <c:v>797.61372727272749</c:v>
                </c:pt>
                <c:pt idx="792">
                  <c:v>791.58418181818183</c:v>
                </c:pt>
                <c:pt idx="793">
                  <c:v>785.21563636363669</c:v>
                </c:pt>
                <c:pt idx="794">
                  <c:v>779.95018181818193</c:v>
                </c:pt>
                <c:pt idx="795">
                  <c:v>773.62490909090911</c:v>
                </c:pt>
                <c:pt idx="796">
                  <c:v>767.84818181818207</c:v>
                </c:pt>
                <c:pt idx="797">
                  <c:v>762.59581818181823</c:v>
                </c:pt>
                <c:pt idx="798">
                  <c:v>758.1047272727277</c:v>
                </c:pt>
                <c:pt idx="799">
                  <c:v>752.44009090909094</c:v>
                </c:pt>
                <c:pt idx="800">
                  <c:v>747.38836363636381</c:v>
                </c:pt>
                <c:pt idx="801">
                  <c:v>741.65109090909084</c:v>
                </c:pt>
                <c:pt idx="802">
                  <c:v>735.18527272727283</c:v>
                </c:pt>
                <c:pt idx="803">
                  <c:v>727.58272727272742</c:v>
                </c:pt>
                <c:pt idx="804">
                  <c:v>720.81854545454541</c:v>
                </c:pt>
                <c:pt idx="805">
                  <c:v>713.11036363636379</c:v>
                </c:pt>
                <c:pt idx="806">
                  <c:v>707.04563636363639</c:v>
                </c:pt>
                <c:pt idx="807">
                  <c:v>700.529</c:v>
                </c:pt>
                <c:pt idx="808">
                  <c:v>693.35881818181792</c:v>
                </c:pt>
                <c:pt idx="809">
                  <c:v>685.94436363636351</c:v>
                </c:pt>
                <c:pt idx="810">
                  <c:v>678.80409090909109</c:v>
                </c:pt>
                <c:pt idx="811">
                  <c:v>672.03190909090893</c:v>
                </c:pt>
                <c:pt idx="812">
                  <c:v>666.68709090909101</c:v>
                </c:pt>
                <c:pt idx="813">
                  <c:v>662.28690909090903</c:v>
                </c:pt>
                <c:pt idx="814">
                  <c:v>657.67972727272752</c:v>
                </c:pt>
                <c:pt idx="815">
                  <c:v>653.40318181818202</c:v>
                </c:pt>
                <c:pt idx="816">
                  <c:v>649.73436363636392</c:v>
                </c:pt>
                <c:pt idx="817">
                  <c:v>645.79445454545464</c:v>
                </c:pt>
                <c:pt idx="818">
                  <c:v>641.25209090909095</c:v>
                </c:pt>
                <c:pt idx="819">
                  <c:v>636.51054545454542</c:v>
                </c:pt>
                <c:pt idx="820">
                  <c:v>632.22472727272759</c:v>
                </c:pt>
                <c:pt idx="821">
                  <c:v>628.22390909090893</c:v>
                </c:pt>
                <c:pt idx="822">
                  <c:v>623.20890909090917</c:v>
                </c:pt>
                <c:pt idx="823">
                  <c:v>618.69690909090912</c:v>
                </c:pt>
                <c:pt idx="824">
                  <c:v>614.22727272727298</c:v>
                </c:pt>
                <c:pt idx="825">
                  <c:v>610.6516363636365</c:v>
                </c:pt>
                <c:pt idx="826">
                  <c:v>607.41918181818198</c:v>
                </c:pt>
                <c:pt idx="827">
                  <c:v>603.53454545454542</c:v>
                </c:pt>
                <c:pt idx="828">
                  <c:v>599.87754545454538</c:v>
                </c:pt>
                <c:pt idx="829">
                  <c:v>596.34281818181796</c:v>
                </c:pt>
                <c:pt idx="830">
                  <c:v>593.04354545454544</c:v>
                </c:pt>
                <c:pt idx="831">
                  <c:v>589.98227272727274</c:v>
                </c:pt>
                <c:pt idx="832">
                  <c:v>586.33081818181802</c:v>
                </c:pt>
                <c:pt idx="833">
                  <c:v>582.88554545454542</c:v>
                </c:pt>
                <c:pt idx="834">
                  <c:v>579.00718181818183</c:v>
                </c:pt>
                <c:pt idx="835">
                  <c:v>574.60772727272729</c:v>
                </c:pt>
                <c:pt idx="836">
                  <c:v>569.72154545454543</c:v>
                </c:pt>
                <c:pt idx="837">
                  <c:v>564.99063636363644</c:v>
                </c:pt>
                <c:pt idx="838">
                  <c:v>560.77800000000013</c:v>
                </c:pt>
                <c:pt idx="839">
                  <c:v>556.76499999999999</c:v>
                </c:pt>
                <c:pt idx="840">
                  <c:v>553.30318181818188</c:v>
                </c:pt>
                <c:pt idx="841">
                  <c:v>549.89554545454541</c:v>
                </c:pt>
                <c:pt idx="842">
                  <c:v>545.63018181818188</c:v>
                </c:pt>
                <c:pt idx="843">
                  <c:v>542.36609090909087</c:v>
                </c:pt>
                <c:pt idx="844">
                  <c:v>538.84445454545448</c:v>
                </c:pt>
                <c:pt idx="845">
                  <c:v>534.63772727272715</c:v>
                </c:pt>
                <c:pt idx="846">
                  <c:v>530.53454545454531</c:v>
                </c:pt>
                <c:pt idx="847">
                  <c:v>527.27572727272741</c:v>
                </c:pt>
                <c:pt idx="848">
                  <c:v>523.274</c:v>
                </c:pt>
                <c:pt idx="849">
                  <c:v>518.71590909090889</c:v>
                </c:pt>
                <c:pt idx="850">
                  <c:v>514.06581818181814</c:v>
                </c:pt>
                <c:pt idx="851">
                  <c:v>509.38972727272721</c:v>
                </c:pt>
                <c:pt idx="852">
                  <c:v>505.57763636363637</c:v>
                </c:pt>
                <c:pt idx="853">
                  <c:v>502.81563636363632</c:v>
                </c:pt>
                <c:pt idx="854">
                  <c:v>499.28836363636367</c:v>
                </c:pt>
                <c:pt idx="855">
                  <c:v>495.90709090909093</c:v>
                </c:pt>
                <c:pt idx="856">
                  <c:v>492.83081818181824</c:v>
                </c:pt>
                <c:pt idx="857">
                  <c:v>490.40627272727255</c:v>
                </c:pt>
                <c:pt idx="858">
                  <c:v>487.14263636363637</c:v>
                </c:pt>
                <c:pt idx="859">
                  <c:v>483.77209090909082</c:v>
                </c:pt>
                <c:pt idx="860">
                  <c:v>480.09990909090902</c:v>
                </c:pt>
                <c:pt idx="861">
                  <c:v>477.3930909090908</c:v>
                </c:pt>
                <c:pt idx="862">
                  <c:v>475.29390909090904</c:v>
                </c:pt>
                <c:pt idx="863">
                  <c:v>472.70472727272721</c:v>
                </c:pt>
                <c:pt idx="864">
                  <c:v>469.28318181818173</c:v>
                </c:pt>
                <c:pt idx="865">
                  <c:v>465.3922727272726</c:v>
                </c:pt>
                <c:pt idx="866">
                  <c:v>462.6184545454546</c:v>
                </c:pt>
                <c:pt idx="867">
                  <c:v>459.63609090909085</c:v>
                </c:pt>
                <c:pt idx="868">
                  <c:v>456.17609090909099</c:v>
                </c:pt>
                <c:pt idx="869">
                  <c:v>453.18090909090915</c:v>
                </c:pt>
                <c:pt idx="870">
                  <c:v>450.36727272727273</c:v>
                </c:pt>
                <c:pt idx="871">
                  <c:v>448.86690909090902</c:v>
                </c:pt>
                <c:pt idx="872">
                  <c:v>445.05836363636377</c:v>
                </c:pt>
                <c:pt idx="873">
                  <c:v>440.71754545454542</c:v>
                </c:pt>
                <c:pt idx="874">
                  <c:v>436.35827272727261</c:v>
                </c:pt>
                <c:pt idx="875">
                  <c:v>431.94454545454539</c:v>
                </c:pt>
                <c:pt idx="876">
                  <c:v>428.46672727272721</c:v>
                </c:pt>
                <c:pt idx="877">
                  <c:v>424.68281818181822</c:v>
                </c:pt>
                <c:pt idx="878">
                  <c:v>421.30709090909096</c:v>
                </c:pt>
                <c:pt idx="879">
                  <c:v>418.1499090909092</c:v>
                </c:pt>
                <c:pt idx="880">
                  <c:v>415.65463636363643</c:v>
                </c:pt>
                <c:pt idx="881">
                  <c:v>413.1671818181818</c:v>
                </c:pt>
                <c:pt idx="882">
                  <c:v>409.58063636363642</c:v>
                </c:pt>
                <c:pt idx="883">
                  <c:v>406.79772727272723</c:v>
                </c:pt>
                <c:pt idx="884">
                  <c:v>404.14918181818177</c:v>
                </c:pt>
                <c:pt idx="885">
                  <c:v>400.91863636363627</c:v>
                </c:pt>
                <c:pt idx="886">
                  <c:v>398.04745454545451</c:v>
                </c:pt>
                <c:pt idx="887">
                  <c:v>394.95972727272726</c:v>
                </c:pt>
                <c:pt idx="888">
                  <c:v>391.29145454545449</c:v>
                </c:pt>
                <c:pt idx="889">
                  <c:v>387.44154545454541</c:v>
                </c:pt>
                <c:pt idx="890">
                  <c:v>383.92645454545448</c:v>
                </c:pt>
                <c:pt idx="891">
                  <c:v>379.30836363636377</c:v>
                </c:pt>
                <c:pt idx="892">
                  <c:v>374.79563636363639</c:v>
                </c:pt>
                <c:pt idx="893">
                  <c:v>371.66527272727262</c:v>
                </c:pt>
                <c:pt idx="894">
                  <c:v>369.15681818181821</c:v>
                </c:pt>
                <c:pt idx="895">
                  <c:v>365.94718181818172</c:v>
                </c:pt>
                <c:pt idx="896">
                  <c:v>363.06127272727264</c:v>
                </c:pt>
                <c:pt idx="897">
                  <c:v>360.47254545454535</c:v>
                </c:pt>
                <c:pt idx="898">
                  <c:v>357.34472727272725</c:v>
                </c:pt>
                <c:pt idx="899">
                  <c:v>354.53536363636374</c:v>
                </c:pt>
                <c:pt idx="900">
                  <c:v>351.27418181818172</c:v>
                </c:pt>
                <c:pt idx="901">
                  <c:v>347.58681818181816</c:v>
                </c:pt>
                <c:pt idx="902">
                  <c:v>344.37018181818183</c:v>
                </c:pt>
                <c:pt idx="903">
                  <c:v>341.52072727272724</c:v>
                </c:pt>
                <c:pt idx="904">
                  <c:v>338.79772727272729</c:v>
                </c:pt>
                <c:pt idx="905">
                  <c:v>335.37427272727263</c:v>
                </c:pt>
                <c:pt idx="906">
                  <c:v>333.36981818181823</c:v>
                </c:pt>
                <c:pt idx="907">
                  <c:v>330.69836363636375</c:v>
                </c:pt>
                <c:pt idx="908">
                  <c:v>327.8829090909091</c:v>
                </c:pt>
                <c:pt idx="909">
                  <c:v>325.80272727272728</c:v>
                </c:pt>
                <c:pt idx="910">
                  <c:v>323.14718181818182</c:v>
                </c:pt>
                <c:pt idx="911">
                  <c:v>320.57218181818183</c:v>
                </c:pt>
                <c:pt idx="912">
                  <c:v>318.59009090909092</c:v>
                </c:pt>
                <c:pt idx="913">
                  <c:v>316.41072727272729</c:v>
                </c:pt>
                <c:pt idx="914">
                  <c:v>313.58118181818179</c:v>
                </c:pt>
                <c:pt idx="915">
                  <c:v>310.80218181818185</c:v>
                </c:pt>
                <c:pt idx="916">
                  <c:v>308.36772727272728</c:v>
                </c:pt>
                <c:pt idx="917">
                  <c:v>304.95545454545453</c:v>
                </c:pt>
                <c:pt idx="918">
                  <c:v>302.38918181818184</c:v>
                </c:pt>
                <c:pt idx="919">
                  <c:v>299.67836363636377</c:v>
                </c:pt>
                <c:pt idx="920">
                  <c:v>297.17836363636377</c:v>
                </c:pt>
                <c:pt idx="921">
                  <c:v>295.4669090909091</c:v>
                </c:pt>
                <c:pt idx="922">
                  <c:v>293.72336363636373</c:v>
                </c:pt>
                <c:pt idx="923">
                  <c:v>291.44545454545454</c:v>
                </c:pt>
                <c:pt idx="924">
                  <c:v>289.25500000000005</c:v>
                </c:pt>
                <c:pt idx="925">
                  <c:v>287.44163636363635</c:v>
                </c:pt>
                <c:pt idx="926">
                  <c:v>285.37954545454551</c:v>
                </c:pt>
                <c:pt idx="927">
                  <c:v>283.553090909091</c:v>
                </c:pt>
                <c:pt idx="928">
                  <c:v>282.28318181818184</c:v>
                </c:pt>
                <c:pt idx="929">
                  <c:v>280.85181818181826</c:v>
                </c:pt>
                <c:pt idx="930">
                  <c:v>278.999909090909</c:v>
                </c:pt>
                <c:pt idx="931">
                  <c:v>276.67900000000009</c:v>
                </c:pt>
                <c:pt idx="932">
                  <c:v>274.33699999999988</c:v>
                </c:pt>
                <c:pt idx="933">
                  <c:v>272.74672727272724</c:v>
                </c:pt>
                <c:pt idx="934">
                  <c:v>271.43436363636363</c:v>
                </c:pt>
                <c:pt idx="935">
                  <c:v>270.67154545454537</c:v>
                </c:pt>
                <c:pt idx="936">
                  <c:v>269.95327272727263</c:v>
                </c:pt>
                <c:pt idx="937">
                  <c:v>268.78172727272721</c:v>
                </c:pt>
                <c:pt idx="938">
                  <c:v>267.45109090909079</c:v>
                </c:pt>
                <c:pt idx="939">
                  <c:v>265.88590909090902</c:v>
                </c:pt>
                <c:pt idx="940">
                  <c:v>264.53999999999991</c:v>
                </c:pt>
                <c:pt idx="941">
                  <c:v>263.2967272727272</c:v>
                </c:pt>
                <c:pt idx="942">
                  <c:v>261.82618181818174</c:v>
                </c:pt>
                <c:pt idx="943">
                  <c:v>259.98590909090905</c:v>
                </c:pt>
                <c:pt idx="944">
                  <c:v>257.35563636363639</c:v>
                </c:pt>
                <c:pt idx="945">
                  <c:v>254.98863636363643</c:v>
                </c:pt>
                <c:pt idx="946">
                  <c:v>252.25981818181813</c:v>
                </c:pt>
                <c:pt idx="947">
                  <c:v>249.6715454545454</c:v>
                </c:pt>
                <c:pt idx="948">
                  <c:v>247.33372727272726</c:v>
                </c:pt>
                <c:pt idx="949">
                  <c:v>244.76890909090906</c:v>
                </c:pt>
                <c:pt idx="950">
                  <c:v>242.36518181818181</c:v>
                </c:pt>
                <c:pt idx="951">
                  <c:v>239.70427272727269</c:v>
                </c:pt>
                <c:pt idx="952">
                  <c:v>237.45027272727273</c:v>
                </c:pt>
                <c:pt idx="953">
                  <c:v>235.90890909090916</c:v>
                </c:pt>
                <c:pt idx="954">
                  <c:v>234.87527272727272</c:v>
                </c:pt>
                <c:pt idx="955">
                  <c:v>234.60227272727278</c:v>
                </c:pt>
                <c:pt idx="956">
                  <c:v>234.22454545454545</c:v>
                </c:pt>
                <c:pt idx="957">
                  <c:v>233.60345454545458</c:v>
                </c:pt>
                <c:pt idx="958">
                  <c:v>232.73136363636362</c:v>
                </c:pt>
                <c:pt idx="959">
                  <c:v>232.13154545454543</c:v>
                </c:pt>
                <c:pt idx="960">
                  <c:v>231.53827272727275</c:v>
                </c:pt>
                <c:pt idx="961">
                  <c:v>230.81409090909094</c:v>
                </c:pt>
                <c:pt idx="962">
                  <c:v>230.01945454545455</c:v>
                </c:pt>
                <c:pt idx="963">
                  <c:v>228.85872727272729</c:v>
                </c:pt>
                <c:pt idx="964">
                  <c:v>227.58800000000002</c:v>
                </c:pt>
                <c:pt idx="965">
                  <c:v>225.68309090909088</c:v>
                </c:pt>
                <c:pt idx="966">
                  <c:v>223.67727272727268</c:v>
                </c:pt>
                <c:pt idx="967">
                  <c:v>221.52745454545459</c:v>
                </c:pt>
                <c:pt idx="968">
                  <c:v>219.66936363636356</c:v>
                </c:pt>
                <c:pt idx="969">
                  <c:v>217.70481818181813</c:v>
                </c:pt>
                <c:pt idx="970">
                  <c:v>215.68763636363641</c:v>
                </c:pt>
                <c:pt idx="971">
                  <c:v>213.76945454545455</c:v>
                </c:pt>
                <c:pt idx="972">
                  <c:v>211.84109090909089</c:v>
                </c:pt>
                <c:pt idx="973">
                  <c:v>210.32100000000003</c:v>
                </c:pt>
                <c:pt idx="974">
                  <c:v>208.97772727272724</c:v>
                </c:pt>
                <c:pt idx="975">
                  <c:v>207.59527272727271</c:v>
                </c:pt>
                <c:pt idx="976">
                  <c:v>206.66500000000005</c:v>
                </c:pt>
                <c:pt idx="977">
                  <c:v>205.48254545454546</c:v>
                </c:pt>
                <c:pt idx="978">
                  <c:v>204.35590909090917</c:v>
                </c:pt>
                <c:pt idx="979">
                  <c:v>202.82118181818188</c:v>
                </c:pt>
                <c:pt idx="980">
                  <c:v>202.03890909090916</c:v>
                </c:pt>
                <c:pt idx="981">
                  <c:v>201.21981818181814</c:v>
                </c:pt>
                <c:pt idx="982">
                  <c:v>200.2232727272727</c:v>
                </c:pt>
                <c:pt idx="983">
                  <c:v>198.78654545454546</c:v>
                </c:pt>
                <c:pt idx="984">
                  <c:v>197.59090909090909</c:v>
                </c:pt>
                <c:pt idx="985">
                  <c:v>196.93500000000003</c:v>
                </c:pt>
                <c:pt idx="986">
                  <c:v>195.79445454545456</c:v>
                </c:pt>
                <c:pt idx="987">
                  <c:v>194.3163636363636</c:v>
                </c:pt>
                <c:pt idx="988">
                  <c:v>193.57399999999998</c:v>
                </c:pt>
                <c:pt idx="989">
                  <c:v>192.70290909090909</c:v>
                </c:pt>
                <c:pt idx="990">
                  <c:v>191.83154545454542</c:v>
                </c:pt>
                <c:pt idx="991">
                  <c:v>190.5090909090909</c:v>
                </c:pt>
                <c:pt idx="992">
                  <c:v>188.98009090909096</c:v>
                </c:pt>
                <c:pt idx="993">
                  <c:v>188.06063636363643</c:v>
                </c:pt>
                <c:pt idx="994">
                  <c:v>187.31627272727275</c:v>
                </c:pt>
                <c:pt idx="995">
                  <c:v>186.69236363636361</c:v>
                </c:pt>
                <c:pt idx="996">
                  <c:v>185.71045454545458</c:v>
                </c:pt>
                <c:pt idx="997">
                  <c:v>184.99445454545454</c:v>
                </c:pt>
                <c:pt idx="998">
                  <c:v>184.2462727272727</c:v>
                </c:pt>
                <c:pt idx="999">
                  <c:v>182.75418181818179</c:v>
                </c:pt>
                <c:pt idx="1000">
                  <c:v>181.27172727272728</c:v>
                </c:pt>
                <c:pt idx="1001">
                  <c:v>180.62427272727268</c:v>
                </c:pt>
                <c:pt idx="1002">
                  <c:v>179.76372727272724</c:v>
                </c:pt>
                <c:pt idx="1003">
                  <c:v>178.798</c:v>
                </c:pt>
                <c:pt idx="1004">
                  <c:v>177.72109090909095</c:v>
                </c:pt>
                <c:pt idx="1005">
                  <c:v>176.71699999999998</c:v>
                </c:pt>
                <c:pt idx="1006">
                  <c:v>175.2495454545454</c:v>
                </c:pt>
                <c:pt idx="1007">
                  <c:v>173.7110909090909</c:v>
                </c:pt>
                <c:pt idx="1008">
                  <c:v>172.49881818181817</c:v>
                </c:pt>
                <c:pt idx="1009">
                  <c:v>171.92263636363643</c:v>
                </c:pt>
                <c:pt idx="1010">
                  <c:v>171.2913636363636</c:v>
                </c:pt>
                <c:pt idx="1011">
                  <c:v>170.547</c:v>
                </c:pt>
                <c:pt idx="1012">
                  <c:v>169.34054545454543</c:v>
                </c:pt>
                <c:pt idx="1013">
                  <c:v>168.25554545454543</c:v>
                </c:pt>
                <c:pt idx="1014">
                  <c:v>167.67081818181816</c:v>
                </c:pt>
                <c:pt idx="1015">
                  <c:v>167.16627272727271</c:v>
                </c:pt>
                <c:pt idx="1016">
                  <c:v>166.4015454545455</c:v>
                </c:pt>
                <c:pt idx="1017">
                  <c:v>165.51627272727271</c:v>
                </c:pt>
                <c:pt idx="1018">
                  <c:v>164.61454545454541</c:v>
                </c:pt>
                <c:pt idx="1019">
                  <c:v>163.32090909090914</c:v>
                </c:pt>
                <c:pt idx="1020">
                  <c:v>161.92145454545459</c:v>
                </c:pt>
                <c:pt idx="1021">
                  <c:v>160.93281818181819</c:v>
                </c:pt>
                <c:pt idx="1022">
                  <c:v>159.91163636363643</c:v>
                </c:pt>
                <c:pt idx="1023">
                  <c:v>158.95472727272727</c:v>
                </c:pt>
                <c:pt idx="1024">
                  <c:v>158.29927272727269</c:v>
                </c:pt>
                <c:pt idx="1025">
                  <c:v>156.85136363636363</c:v>
                </c:pt>
                <c:pt idx="1026">
                  <c:v>155.26945454545455</c:v>
                </c:pt>
                <c:pt idx="1027">
                  <c:v>154.22581818181814</c:v>
                </c:pt>
                <c:pt idx="1028">
                  <c:v>153.48581818181819</c:v>
                </c:pt>
                <c:pt idx="1029">
                  <c:v>152.85963636363641</c:v>
                </c:pt>
                <c:pt idx="1030">
                  <c:v>151.9411818181818</c:v>
                </c:pt>
                <c:pt idx="1031">
                  <c:v>150.63190909090909</c:v>
                </c:pt>
                <c:pt idx="1032">
                  <c:v>149.83227272727271</c:v>
                </c:pt>
                <c:pt idx="1033">
                  <c:v>149.56700000000001</c:v>
                </c:pt>
                <c:pt idx="1034">
                  <c:v>149.02209090909093</c:v>
                </c:pt>
                <c:pt idx="1035">
                  <c:v>148.50836363636358</c:v>
                </c:pt>
                <c:pt idx="1036">
                  <c:v>148.52181818181816</c:v>
                </c:pt>
                <c:pt idx="1037">
                  <c:v>148.11663636363639</c:v>
                </c:pt>
                <c:pt idx="1038">
                  <c:v>147.66490909090908</c:v>
                </c:pt>
                <c:pt idx="1039">
                  <c:v>146.92827272727271</c:v>
                </c:pt>
                <c:pt idx="1040">
                  <c:v>146.29181818181814</c:v>
                </c:pt>
                <c:pt idx="1041">
                  <c:v>146.23481818181813</c:v>
                </c:pt>
                <c:pt idx="1042">
                  <c:v>146.50963636363639</c:v>
                </c:pt>
                <c:pt idx="1043">
                  <c:v>145.79172727272729</c:v>
                </c:pt>
                <c:pt idx="1044">
                  <c:v>144.69399999999999</c:v>
                </c:pt>
                <c:pt idx="1045">
                  <c:v>143.9440909090909</c:v>
                </c:pt>
                <c:pt idx="1046">
                  <c:v>142.9516363636364</c:v>
                </c:pt>
                <c:pt idx="1047">
                  <c:v>141.7433636363636</c:v>
                </c:pt>
                <c:pt idx="1048">
                  <c:v>140.9740909090909</c:v>
                </c:pt>
                <c:pt idx="1049">
                  <c:v>140.34963636363639</c:v>
                </c:pt>
                <c:pt idx="1050">
                  <c:v>139.85654545454545</c:v>
                </c:pt>
                <c:pt idx="1051">
                  <c:v>139.2407272727273</c:v>
                </c:pt>
                <c:pt idx="1052">
                  <c:v>138.68845454545459</c:v>
                </c:pt>
                <c:pt idx="1053">
                  <c:v>137.7263636363636</c:v>
                </c:pt>
                <c:pt idx="1054">
                  <c:v>137.3372727272727</c:v>
                </c:pt>
                <c:pt idx="1055">
                  <c:v>137.24236363636359</c:v>
                </c:pt>
                <c:pt idx="1056">
                  <c:v>136.85618181818182</c:v>
                </c:pt>
                <c:pt idx="1057">
                  <c:v>136.43154545454541</c:v>
                </c:pt>
                <c:pt idx="1058">
                  <c:v>136.1289090909091</c:v>
                </c:pt>
                <c:pt idx="1059">
                  <c:v>135.76918181818178</c:v>
                </c:pt>
                <c:pt idx="1060">
                  <c:v>134.78</c:v>
                </c:pt>
                <c:pt idx="1061">
                  <c:v>134.13172727272729</c:v>
                </c:pt>
                <c:pt idx="1062">
                  <c:v>133.07336363636358</c:v>
                </c:pt>
                <c:pt idx="1063">
                  <c:v>131.88209090909098</c:v>
                </c:pt>
                <c:pt idx="1064">
                  <c:v>131.01399999999998</c:v>
                </c:pt>
                <c:pt idx="1065">
                  <c:v>129.94</c:v>
                </c:pt>
                <c:pt idx="1066">
                  <c:v>128.91609090909091</c:v>
                </c:pt>
                <c:pt idx="1067">
                  <c:v>128.21663636363638</c:v>
                </c:pt>
                <c:pt idx="1068">
                  <c:v>127.96354545454547</c:v>
                </c:pt>
                <c:pt idx="1069">
                  <c:v>126.89181818181819</c:v>
                </c:pt>
                <c:pt idx="1070">
                  <c:v>126.05327272727273</c:v>
                </c:pt>
                <c:pt idx="1071">
                  <c:v>125.71672727272727</c:v>
                </c:pt>
                <c:pt idx="1072">
                  <c:v>125.35381818181818</c:v>
                </c:pt>
                <c:pt idx="1073">
                  <c:v>125.45027272727272</c:v>
                </c:pt>
                <c:pt idx="1074">
                  <c:v>125.58581818181818</c:v>
                </c:pt>
                <c:pt idx="1075">
                  <c:v>125.34345454545455</c:v>
                </c:pt>
                <c:pt idx="1076">
                  <c:v>125.05127272727273</c:v>
                </c:pt>
                <c:pt idx="1077">
                  <c:v>124.37090909090908</c:v>
                </c:pt>
                <c:pt idx="1078">
                  <c:v>123.45845454545452</c:v>
                </c:pt>
                <c:pt idx="1079">
                  <c:v>122.29027272727272</c:v>
                </c:pt>
                <c:pt idx="1080">
                  <c:v>121.75754545454545</c:v>
                </c:pt>
                <c:pt idx="1081">
                  <c:v>121.23890909090909</c:v>
                </c:pt>
                <c:pt idx="1082">
                  <c:v>121.21181818181819</c:v>
                </c:pt>
                <c:pt idx="1083">
                  <c:v>120.60772727272726</c:v>
                </c:pt>
                <c:pt idx="1084">
                  <c:v>120.24263636363635</c:v>
                </c:pt>
                <c:pt idx="1085">
                  <c:v>119.76036363636362</c:v>
                </c:pt>
                <c:pt idx="1086">
                  <c:v>119.34272727272726</c:v>
                </c:pt>
                <c:pt idx="1087">
                  <c:v>118.92845454545453</c:v>
                </c:pt>
                <c:pt idx="1088">
                  <c:v>118.54463636363636</c:v>
                </c:pt>
                <c:pt idx="1089">
                  <c:v>118.0261818181818</c:v>
                </c:pt>
                <c:pt idx="1090">
                  <c:v>117.33936363636366</c:v>
                </c:pt>
                <c:pt idx="1091">
                  <c:v>116.81027272727273</c:v>
                </c:pt>
                <c:pt idx="1092">
                  <c:v>116.21345454545457</c:v>
                </c:pt>
                <c:pt idx="1093">
                  <c:v>115.22136363636362</c:v>
                </c:pt>
                <c:pt idx="1094">
                  <c:v>114.62772727272724</c:v>
                </c:pt>
                <c:pt idx="1095">
                  <c:v>113.88009090909091</c:v>
                </c:pt>
                <c:pt idx="1096">
                  <c:v>113.12672727272727</c:v>
                </c:pt>
                <c:pt idx="1097">
                  <c:v>112.51190909090909</c:v>
                </c:pt>
                <c:pt idx="1098">
                  <c:v>112.15845454545453</c:v>
                </c:pt>
                <c:pt idx="1099">
                  <c:v>111.9699090909091</c:v>
                </c:pt>
                <c:pt idx="1100">
                  <c:v>111.82745454545451</c:v>
                </c:pt>
                <c:pt idx="1101">
                  <c:v>111.69972727272727</c:v>
                </c:pt>
                <c:pt idx="1102">
                  <c:v>111.78518181818178</c:v>
                </c:pt>
                <c:pt idx="1103">
                  <c:v>111.74163636363637</c:v>
                </c:pt>
                <c:pt idx="1104">
                  <c:v>111.46027272727275</c:v>
                </c:pt>
                <c:pt idx="1105">
                  <c:v>111.46954545454548</c:v>
                </c:pt>
                <c:pt idx="1106">
                  <c:v>111.19536363636361</c:v>
                </c:pt>
                <c:pt idx="1107">
                  <c:v>111.13763636363632</c:v>
                </c:pt>
                <c:pt idx="1108">
                  <c:v>111.20436363636362</c:v>
                </c:pt>
                <c:pt idx="1109">
                  <c:v>111.50300000000001</c:v>
                </c:pt>
                <c:pt idx="1110">
                  <c:v>111.87145454545453</c:v>
                </c:pt>
                <c:pt idx="1111">
                  <c:v>112.32</c:v>
                </c:pt>
                <c:pt idx="1112">
                  <c:v>112.40527272727273</c:v>
                </c:pt>
                <c:pt idx="1113">
                  <c:v>112.3220909090909</c:v>
                </c:pt>
                <c:pt idx="1114">
                  <c:v>111.89372727272728</c:v>
                </c:pt>
                <c:pt idx="1115">
                  <c:v>111.36209090909091</c:v>
                </c:pt>
                <c:pt idx="1116">
                  <c:v>110.55</c:v>
                </c:pt>
                <c:pt idx="1117">
                  <c:v>109.87199999999999</c:v>
                </c:pt>
                <c:pt idx="1118">
                  <c:v>109.31772727272727</c:v>
                </c:pt>
                <c:pt idx="1119">
                  <c:v>108.77999999999999</c:v>
                </c:pt>
                <c:pt idx="1120">
                  <c:v>107.54172727272727</c:v>
                </c:pt>
                <c:pt idx="1121">
                  <c:v>106.11999999999999</c:v>
                </c:pt>
                <c:pt idx="1122">
                  <c:v>104.41545454545454</c:v>
                </c:pt>
                <c:pt idx="1123">
                  <c:v>103.25936363636364</c:v>
                </c:pt>
                <c:pt idx="1124">
                  <c:v>102.21218181818179</c:v>
                </c:pt>
                <c:pt idx="1125">
                  <c:v>101.84936363636362</c:v>
                </c:pt>
                <c:pt idx="1126">
                  <c:v>101.95618181818179</c:v>
                </c:pt>
                <c:pt idx="1127">
                  <c:v>102.25327272727273</c:v>
                </c:pt>
                <c:pt idx="1128">
                  <c:v>102.45481818181818</c:v>
                </c:pt>
                <c:pt idx="1129">
                  <c:v>102.60336363636361</c:v>
                </c:pt>
                <c:pt idx="1130">
                  <c:v>102.41972727272727</c:v>
                </c:pt>
                <c:pt idx="1131">
                  <c:v>102.49163636363636</c:v>
                </c:pt>
                <c:pt idx="1132">
                  <c:v>102.72954545454546</c:v>
                </c:pt>
                <c:pt idx="1133">
                  <c:v>103.49600000000001</c:v>
                </c:pt>
                <c:pt idx="1134">
                  <c:v>104.40299999999999</c:v>
                </c:pt>
                <c:pt idx="1135">
                  <c:v>105.37499999999999</c:v>
                </c:pt>
                <c:pt idx="1136">
                  <c:v>105.67999999999999</c:v>
                </c:pt>
                <c:pt idx="1137">
                  <c:v>105.7371818181818</c:v>
                </c:pt>
                <c:pt idx="1138">
                  <c:v>105.68600000000001</c:v>
                </c:pt>
                <c:pt idx="1139">
                  <c:v>105.54936363636362</c:v>
                </c:pt>
                <c:pt idx="1140">
                  <c:v>105.3809090909091</c:v>
                </c:pt>
                <c:pt idx="1141">
                  <c:v>105.63345454545451</c:v>
                </c:pt>
                <c:pt idx="1142">
                  <c:v>105.68918181818178</c:v>
                </c:pt>
                <c:pt idx="1143">
                  <c:v>105.4759090909091</c:v>
                </c:pt>
                <c:pt idx="1144">
                  <c:v>105.27954545454544</c:v>
                </c:pt>
                <c:pt idx="1145">
                  <c:v>105.11472727272727</c:v>
                </c:pt>
                <c:pt idx="1146">
                  <c:v>104.55990909090907</c:v>
                </c:pt>
                <c:pt idx="1147">
                  <c:v>104.2918181818182</c:v>
                </c:pt>
                <c:pt idx="1148">
                  <c:v>103.96745454545457</c:v>
                </c:pt>
                <c:pt idx="1149">
                  <c:v>103.51490909090913</c:v>
                </c:pt>
                <c:pt idx="1150">
                  <c:v>103.392</c:v>
                </c:pt>
                <c:pt idx="1151">
                  <c:v>102.79172727272727</c:v>
                </c:pt>
                <c:pt idx="1152">
                  <c:v>102.08081818181819</c:v>
                </c:pt>
                <c:pt idx="1153">
                  <c:v>101.68318181818178</c:v>
                </c:pt>
                <c:pt idx="1154">
                  <c:v>101.38945454545454</c:v>
                </c:pt>
                <c:pt idx="1155">
                  <c:v>101.15736363636364</c:v>
                </c:pt>
                <c:pt idx="1156">
                  <c:v>100.82199999999999</c:v>
                </c:pt>
                <c:pt idx="1157">
                  <c:v>100.47218181818178</c:v>
                </c:pt>
                <c:pt idx="1158">
                  <c:v>100.36781818181819</c:v>
                </c:pt>
                <c:pt idx="1159">
                  <c:v>100.52245454545454</c:v>
                </c:pt>
                <c:pt idx="1160">
                  <c:v>100.5451818181818</c:v>
                </c:pt>
                <c:pt idx="1161">
                  <c:v>100.67845454545451</c:v>
                </c:pt>
                <c:pt idx="1162">
                  <c:v>101.05072727272726</c:v>
                </c:pt>
                <c:pt idx="1163">
                  <c:v>101.22918181818179</c:v>
                </c:pt>
                <c:pt idx="1164">
                  <c:v>101.22445454545455</c:v>
                </c:pt>
                <c:pt idx="1165">
                  <c:v>101.84936363636366</c:v>
                </c:pt>
                <c:pt idx="1166">
                  <c:v>102.06409090909092</c:v>
                </c:pt>
                <c:pt idx="1167">
                  <c:v>102.09254545454546</c:v>
                </c:pt>
                <c:pt idx="1168">
                  <c:v>102.1540909090909</c:v>
                </c:pt>
                <c:pt idx="1169">
                  <c:v>101.78654545454546</c:v>
                </c:pt>
                <c:pt idx="1170">
                  <c:v>101.41800000000001</c:v>
                </c:pt>
                <c:pt idx="1171">
                  <c:v>101.13227272727271</c:v>
                </c:pt>
                <c:pt idx="1172">
                  <c:v>100.75700000000002</c:v>
                </c:pt>
                <c:pt idx="1173">
                  <c:v>100.50690909090909</c:v>
                </c:pt>
                <c:pt idx="1174">
                  <c:v>100.07627272727271</c:v>
                </c:pt>
                <c:pt idx="1175">
                  <c:v>99.597818181818198</c:v>
                </c:pt>
                <c:pt idx="1176">
                  <c:v>98.487181818181796</c:v>
                </c:pt>
                <c:pt idx="1177">
                  <c:v>97.735818181818203</c:v>
                </c:pt>
                <c:pt idx="1178">
                  <c:v>97.243545454545483</c:v>
                </c:pt>
                <c:pt idx="1179">
                  <c:v>96.958000000000013</c:v>
                </c:pt>
                <c:pt idx="1180">
                  <c:v>96.948000000000008</c:v>
                </c:pt>
                <c:pt idx="1181">
                  <c:v>97.00809090909091</c:v>
                </c:pt>
                <c:pt idx="1182">
                  <c:v>97.37527272727273</c:v>
                </c:pt>
                <c:pt idx="1183">
                  <c:v>97.518181818181787</c:v>
                </c:pt>
                <c:pt idx="1184">
                  <c:v>97.406090909090892</c:v>
                </c:pt>
                <c:pt idx="1185">
                  <c:v>97.3749090909091</c:v>
                </c:pt>
                <c:pt idx="1186">
                  <c:v>97.750181818181787</c:v>
                </c:pt>
                <c:pt idx="1187">
                  <c:v>98.142272727272712</c:v>
                </c:pt>
                <c:pt idx="1188">
                  <c:v>98.124363636363611</c:v>
                </c:pt>
                <c:pt idx="1189">
                  <c:v>97.421545454545466</c:v>
                </c:pt>
                <c:pt idx="1190">
                  <c:v>96.650363636363622</c:v>
                </c:pt>
                <c:pt idx="1191">
                  <c:v>96.043181818181779</c:v>
                </c:pt>
                <c:pt idx="1192">
                  <c:v>94.973818181818174</c:v>
                </c:pt>
                <c:pt idx="1193">
                  <c:v>93.848454545454558</c:v>
                </c:pt>
                <c:pt idx="1194">
                  <c:v>93.019181818181792</c:v>
                </c:pt>
                <c:pt idx="1195">
                  <c:v>92.541181818181798</c:v>
                </c:pt>
                <c:pt idx="1196">
                  <c:v>92.537999999999997</c:v>
                </c:pt>
                <c:pt idx="1197">
                  <c:v>92.286000000000001</c:v>
                </c:pt>
                <c:pt idx="1198">
                  <c:v>92.189545454545453</c:v>
                </c:pt>
                <c:pt idx="1199">
                  <c:v>92.177454545454538</c:v>
                </c:pt>
                <c:pt idx="1200">
                  <c:v>92.742454545454549</c:v>
                </c:pt>
                <c:pt idx="1201">
                  <c:v>93.596090909090904</c:v>
                </c:pt>
                <c:pt idx="1202">
                  <c:v>94.34545454545453</c:v>
                </c:pt>
                <c:pt idx="1203">
                  <c:v>95.236454545454549</c:v>
                </c:pt>
                <c:pt idx="1204">
                  <c:v>95.948363636363652</c:v>
                </c:pt>
                <c:pt idx="1205">
                  <c:v>96.027909090909077</c:v>
                </c:pt>
                <c:pt idx="1206">
                  <c:v>95.910181818181798</c:v>
                </c:pt>
                <c:pt idx="1207">
                  <c:v>95.50409090909092</c:v>
                </c:pt>
                <c:pt idx="1208">
                  <c:v>94.886818181818185</c:v>
                </c:pt>
                <c:pt idx="1209">
                  <c:v>94.668363636363651</c:v>
                </c:pt>
                <c:pt idx="1210">
                  <c:v>94.162272727272722</c:v>
                </c:pt>
                <c:pt idx="1211">
                  <c:v>94.069090909090903</c:v>
                </c:pt>
                <c:pt idx="1212">
                  <c:v>93.73545454545453</c:v>
                </c:pt>
                <c:pt idx="1213">
                  <c:v>93.210545454545468</c:v>
                </c:pt>
                <c:pt idx="1214">
                  <c:v>92.538545454545456</c:v>
                </c:pt>
                <c:pt idx="1215">
                  <c:v>91.973818181818174</c:v>
                </c:pt>
                <c:pt idx="1216">
                  <c:v>91.777363636363631</c:v>
                </c:pt>
                <c:pt idx="1217">
                  <c:v>91.771272727272716</c:v>
                </c:pt>
                <c:pt idx="1218">
                  <c:v>91.76</c:v>
                </c:pt>
                <c:pt idx="1219">
                  <c:v>92.033818181818191</c:v>
                </c:pt>
                <c:pt idx="1220">
                  <c:v>91.756454545454531</c:v>
                </c:pt>
                <c:pt idx="1221">
                  <c:v>91.964727272727274</c:v>
                </c:pt>
                <c:pt idx="1222">
                  <c:v>91.551272727272732</c:v>
                </c:pt>
                <c:pt idx="1223">
                  <c:v>91.112000000000009</c:v>
                </c:pt>
                <c:pt idx="1224">
                  <c:v>90.839909090909103</c:v>
                </c:pt>
                <c:pt idx="1225">
                  <c:v>90.361090909090933</c:v>
                </c:pt>
                <c:pt idx="1226">
                  <c:v>89.753363636363645</c:v>
                </c:pt>
                <c:pt idx="1227">
                  <c:v>89.321181818181785</c:v>
                </c:pt>
                <c:pt idx="1228">
                  <c:v>89.00172727272728</c:v>
                </c:pt>
                <c:pt idx="1229">
                  <c:v>88.792181818181788</c:v>
                </c:pt>
                <c:pt idx="1230">
                  <c:v>88.763999999999996</c:v>
                </c:pt>
                <c:pt idx="1231">
                  <c:v>88.582999999999998</c:v>
                </c:pt>
                <c:pt idx="1232">
                  <c:v>88.429727272727263</c:v>
                </c:pt>
                <c:pt idx="1233">
                  <c:v>88.087999999999994</c:v>
                </c:pt>
                <c:pt idx="1234">
                  <c:v>87.915454545454523</c:v>
                </c:pt>
                <c:pt idx="1235">
                  <c:v>87.59245454545453</c:v>
                </c:pt>
                <c:pt idx="1236">
                  <c:v>87.838909090909098</c:v>
                </c:pt>
                <c:pt idx="1237">
                  <c:v>88.082363636363638</c:v>
                </c:pt>
                <c:pt idx="1238">
                  <c:v>88.184363636363642</c:v>
                </c:pt>
                <c:pt idx="1239">
                  <c:v>87.926545454545462</c:v>
                </c:pt>
                <c:pt idx="1240">
                  <c:v>87.837818181818193</c:v>
                </c:pt>
                <c:pt idx="1241">
                  <c:v>87.297909090909087</c:v>
                </c:pt>
                <c:pt idx="1242">
                  <c:v>87.084181818181804</c:v>
                </c:pt>
                <c:pt idx="1243">
                  <c:v>86.448727272727254</c:v>
                </c:pt>
                <c:pt idx="1244">
                  <c:v>86.471272727272734</c:v>
                </c:pt>
                <c:pt idx="1245">
                  <c:v>86.778727272727266</c:v>
                </c:pt>
                <c:pt idx="1246">
                  <c:v>86.905090909090916</c:v>
                </c:pt>
                <c:pt idx="1247">
                  <c:v>86.844818181818198</c:v>
                </c:pt>
                <c:pt idx="1248">
                  <c:v>86.853090909090909</c:v>
                </c:pt>
                <c:pt idx="1249">
                  <c:v>86.76163636363637</c:v>
                </c:pt>
                <c:pt idx="1250">
                  <c:v>86.979545454545473</c:v>
                </c:pt>
                <c:pt idx="1251">
                  <c:v>86.87299999999999</c:v>
                </c:pt>
                <c:pt idx="1252">
                  <c:v>86.821818181818202</c:v>
                </c:pt>
                <c:pt idx="1253">
                  <c:v>86.440363636363671</c:v>
                </c:pt>
                <c:pt idx="1254">
                  <c:v>86.565818181818187</c:v>
                </c:pt>
                <c:pt idx="1255">
                  <c:v>86.430454545454552</c:v>
                </c:pt>
                <c:pt idx="1256">
                  <c:v>85.810454545454533</c:v>
                </c:pt>
                <c:pt idx="1257">
                  <c:v>85.784181818181793</c:v>
                </c:pt>
                <c:pt idx="1258">
                  <c:v>85.618272727272711</c:v>
                </c:pt>
                <c:pt idx="1259">
                  <c:v>85.731181818181796</c:v>
                </c:pt>
                <c:pt idx="1260">
                  <c:v>86.042000000000002</c:v>
                </c:pt>
                <c:pt idx="1261">
                  <c:v>85.791454545454542</c:v>
                </c:pt>
                <c:pt idx="1262">
                  <c:v>85.377636363636356</c:v>
                </c:pt>
                <c:pt idx="1263">
                  <c:v>84.975818181818184</c:v>
                </c:pt>
                <c:pt idx="1264">
                  <c:v>84.601363636363644</c:v>
                </c:pt>
                <c:pt idx="1265">
                  <c:v>83.998090909090934</c:v>
                </c:pt>
                <c:pt idx="1266">
                  <c:v>83.530545454545461</c:v>
                </c:pt>
                <c:pt idx="1267">
                  <c:v>83.176818181818177</c:v>
                </c:pt>
                <c:pt idx="1268">
                  <c:v>82.499363636363654</c:v>
                </c:pt>
                <c:pt idx="1269">
                  <c:v>81.983000000000004</c:v>
                </c:pt>
                <c:pt idx="1270">
                  <c:v>81.036545454545461</c:v>
                </c:pt>
                <c:pt idx="1271">
                  <c:v>80.192363636363638</c:v>
                </c:pt>
                <c:pt idx="1272">
                  <c:v>79.955090909090913</c:v>
                </c:pt>
                <c:pt idx="1273">
                  <c:v>79.832818181818183</c:v>
                </c:pt>
                <c:pt idx="1274">
                  <c:v>79.564000000000007</c:v>
                </c:pt>
                <c:pt idx="1275">
                  <c:v>79.486454545454549</c:v>
                </c:pt>
                <c:pt idx="1276">
                  <c:v>79.819272727272747</c:v>
                </c:pt>
                <c:pt idx="1277">
                  <c:v>79.890090909090929</c:v>
                </c:pt>
                <c:pt idx="1278">
                  <c:v>79.638181818181778</c:v>
                </c:pt>
                <c:pt idx="1279">
                  <c:v>79.560454545454519</c:v>
                </c:pt>
                <c:pt idx="1280">
                  <c:v>79.811727272727268</c:v>
                </c:pt>
                <c:pt idx="1281">
                  <c:v>80.187636363636358</c:v>
                </c:pt>
                <c:pt idx="1282">
                  <c:v>80.023090909090911</c:v>
                </c:pt>
                <c:pt idx="1283">
                  <c:v>79.944909090909107</c:v>
                </c:pt>
                <c:pt idx="1284">
                  <c:v>80.358454545454535</c:v>
                </c:pt>
                <c:pt idx="1285">
                  <c:v>81.107090909090914</c:v>
                </c:pt>
                <c:pt idx="1286">
                  <c:v>81.86999999999999</c:v>
                </c:pt>
                <c:pt idx="1287">
                  <c:v>82.458363636363643</c:v>
                </c:pt>
                <c:pt idx="1288">
                  <c:v>82.867272727272734</c:v>
                </c:pt>
                <c:pt idx="1289">
                  <c:v>83.27536363636365</c:v>
                </c:pt>
                <c:pt idx="1290">
                  <c:v>83.739000000000033</c:v>
                </c:pt>
                <c:pt idx="1291">
                  <c:v>83.967636363636373</c:v>
                </c:pt>
                <c:pt idx="1292">
                  <c:v>84.155272727272717</c:v>
                </c:pt>
                <c:pt idx="1293">
                  <c:v>84.634</c:v>
                </c:pt>
                <c:pt idx="1294">
                  <c:v>84.754181818181806</c:v>
                </c:pt>
                <c:pt idx="1295">
                  <c:v>84.376727272727265</c:v>
                </c:pt>
                <c:pt idx="1296">
                  <c:v>83.781636363636352</c:v>
                </c:pt>
                <c:pt idx="1297">
                  <c:v>82.746363636363654</c:v>
                </c:pt>
                <c:pt idx="1298">
                  <c:v>81.032909090909087</c:v>
                </c:pt>
                <c:pt idx="1299">
                  <c:v>79.964727272727274</c:v>
                </c:pt>
                <c:pt idx="1300">
                  <c:v>79.429818181818163</c:v>
                </c:pt>
                <c:pt idx="1301">
                  <c:v>78.767636363636356</c:v>
                </c:pt>
                <c:pt idx="1302">
                  <c:v>77.799636363636353</c:v>
                </c:pt>
                <c:pt idx="1303">
                  <c:v>76.881272727272716</c:v>
                </c:pt>
                <c:pt idx="1304">
                  <c:v>75.902545454545461</c:v>
                </c:pt>
                <c:pt idx="1305">
                  <c:v>75.110636363636345</c:v>
                </c:pt>
                <c:pt idx="1306">
                  <c:v>74.649636363636361</c:v>
                </c:pt>
                <c:pt idx="1307">
                  <c:v>74.295909090909106</c:v>
                </c:pt>
                <c:pt idx="1308">
                  <c:v>74.195727272727254</c:v>
                </c:pt>
                <c:pt idx="1309">
                  <c:v>74.591363636363667</c:v>
                </c:pt>
                <c:pt idx="1310">
                  <c:v>74.669636363636357</c:v>
                </c:pt>
                <c:pt idx="1311">
                  <c:v>74.619000000000014</c:v>
                </c:pt>
                <c:pt idx="1312">
                  <c:v>74.726909090909103</c:v>
                </c:pt>
                <c:pt idx="1313">
                  <c:v>75.029454545454527</c:v>
                </c:pt>
                <c:pt idx="1314">
                  <c:v>74.99463636363636</c:v>
                </c:pt>
                <c:pt idx="1315">
                  <c:v>75.310363636363633</c:v>
                </c:pt>
                <c:pt idx="1316">
                  <c:v>75.606090909090881</c:v>
                </c:pt>
                <c:pt idx="1317">
                  <c:v>75.51463636363637</c:v>
                </c:pt>
                <c:pt idx="1318">
                  <c:v>75.539636363636347</c:v>
                </c:pt>
                <c:pt idx="1319">
                  <c:v>75.724000000000004</c:v>
                </c:pt>
                <c:pt idx="1320">
                  <c:v>76.142454545454527</c:v>
                </c:pt>
                <c:pt idx="1321">
                  <c:v>76.36</c:v>
                </c:pt>
                <c:pt idx="1322">
                  <c:v>76.38181818181819</c:v>
                </c:pt>
                <c:pt idx="1323">
                  <c:v>76.100181818181781</c:v>
                </c:pt>
                <c:pt idx="1324">
                  <c:v>75.800363636363628</c:v>
                </c:pt>
                <c:pt idx="1325">
                  <c:v>75.902181818181788</c:v>
                </c:pt>
                <c:pt idx="1326">
                  <c:v>75.436000000000007</c:v>
                </c:pt>
                <c:pt idx="1327">
                  <c:v>75.303363636363642</c:v>
                </c:pt>
                <c:pt idx="1328">
                  <c:v>75.687545454545457</c:v>
                </c:pt>
                <c:pt idx="1329">
                  <c:v>75.615818181818199</c:v>
                </c:pt>
                <c:pt idx="1330">
                  <c:v>75.601727272727288</c:v>
                </c:pt>
                <c:pt idx="1331">
                  <c:v>75.952818181818202</c:v>
                </c:pt>
                <c:pt idx="1332">
                  <c:v>76.230818181818194</c:v>
                </c:pt>
                <c:pt idx="1333">
                  <c:v>76.712272727272733</c:v>
                </c:pt>
                <c:pt idx="1334">
                  <c:v>77.071272727272714</c:v>
                </c:pt>
                <c:pt idx="1335">
                  <c:v>77.235000000000014</c:v>
                </c:pt>
                <c:pt idx="1336">
                  <c:v>76.941909090909107</c:v>
                </c:pt>
                <c:pt idx="1337">
                  <c:v>77.104181818181786</c:v>
                </c:pt>
                <c:pt idx="1338">
                  <c:v>76.779090909090883</c:v>
                </c:pt>
                <c:pt idx="1339">
                  <c:v>76.014181818181797</c:v>
                </c:pt>
                <c:pt idx="1340">
                  <c:v>75.88000000000001</c:v>
                </c:pt>
                <c:pt idx="1341">
                  <c:v>75.72463636363635</c:v>
                </c:pt>
                <c:pt idx="1342">
                  <c:v>75.13309090909091</c:v>
                </c:pt>
                <c:pt idx="1343">
                  <c:v>74.644999999999996</c:v>
                </c:pt>
                <c:pt idx="1344">
                  <c:v>73.897363636363636</c:v>
                </c:pt>
                <c:pt idx="1345">
                  <c:v>73.069727272727249</c:v>
                </c:pt>
                <c:pt idx="1346">
                  <c:v>72.714727272727274</c:v>
                </c:pt>
                <c:pt idx="1347">
                  <c:v>72.844272727272724</c:v>
                </c:pt>
                <c:pt idx="1348">
                  <c:v>72.280272727272717</c:v>
                </c:pt>
                <c:pt idx="1349">
                  <c:v>71.801272727272732</c:v>
                </c:pt>
                <c:pt idx="1350">
                  <c:v>71.644363636363636</c:v>
                </c:pt>
                <c:pt idx="1351">
                  <c:v>71.635909090909081</c:v>
                </c:pt>
                <c:pt idx="1352">
                  <c:v>71.400636363636352</c:v>
                </c:pt>
                <c:pt idx="1353">
                  <c:v>70.701909090909112</c:v>
                </c:pt>
                <c:pt idx="1354">
                  <c:v>70.318818181818173</c:v>
                </c:pt>
                <c:pt idx="1355">
                  <c:v>70.167272727272731</c:v>
                </c:pt>
                <c:pt idx="1356">
                  <c:v>70.318090909090913</c:v>
                </c:pt>
                <c:pt idx="1357">
                  <c:v>70.148727272727257</c:v>
                </c:pt>
                <c:pt idx="1358">
                  <c:v>69.900909090909096</c:v>
                </c:pt>
                <c:pt idx="1359">
                  <c:v>70.436454545454538</c:v>
                </c:pt>
                <c:pt idx="1360">
                  <c:v>70.811909090909097</c:v>
                </c:pt>
                <c:pt idx="1361">
                  <c:v>70.754272727272735</c:v>
                </c:pt>
                <c:pt idx="1362">
                  <c:v>70.340636363636349</c:v>
                </c:pt>
                <c:pt idx="1363">
                  <c:v>70.12172727272727</c:v>
                </c:pt>
                <c:pt idx="1364">
                  <c:v>70.512181818181787</c:v>
                </c:pt>
                <c:pt idx="1365">
                  <c:v>70.818272727272713</c:v>
                </c:pt>
                <c:pt idx="1366">
                  <c:v>71.127545454545441</c:v>
                </c:pt>
                <c:pt idx="1367">
                  <c:v>71.24372727272727</c:v>
                </c:pt>
                <c:pt idx="1368">
                  <c:v>71.483000000000004</c:v>
                </c:pt>
                <c:pt idx="1369">
                  <c:v>71.816636363636349</c:v>
                </c:pt>
                <c:pt idx="1370">
                  <c:v>72.12709090909091</c:v>
                </c:pt>
                <c:pt idx="1371">
                  <c:v>72.378999999999991</c:v>
                </c:pt>
                <c:pt idx="1372">
                  <c:v>73.034545454545466</c:v>
                </c:pt>
                <c:pt idx="1373">
                  <c:v>73.303545454545457</c:v>
                </c:pt>
                <c:pt idx="1374">
                  <c:v>73.642090909090911</c:v>
                </c:pt>
                <c:pt idx="1375">
                  <c:v>74.001181818181777</c:v>
                </c:pt>
                <c:pt idx="1376">
                  <c:v>74.129909090909081</c:v>
                </c:pt>
                <c:pt idx="1377">
                  <c:v>73.824454545454529</c:v>
                </c:pt>
                <c:pt idx="1378">
                  <c:v>74.019636363636351</c:v>
                </c:pt>
                <c:pt idx="1379">
                  <c:v>74.176272727272718</c:v>
                </c:pt>
                <c:pt idx="1380">
                  <c:v>74.047909090909087</c:v>
                </c:pt>
                <c:pt idx="1381">
                  <c:v>73.884636363636346</c:v>
                </c:pt>
                <c:pt idx="1382">
                  <c:v>73.699636363636358</c:v>
                </c:pt>
                <c:pt idx="1383">
                  <c:v>73.562272727272713</c:v>
                </c:pt>
                <c:pt idx="1384">
                  <c:v>73.713272727272724</c:v>
                </c:pt>
                <c:pt idx="1385">
                  <c:v>73.63427272727273</c:v>
                </c:pt>
                <c:pt idx="1386">
                  <c:v>73.393727272727261</c:v>
                </c:pt>
                <c:pt idx="1387">
                  <c:v>73.453272727272733</c:v>
                </c:pt>
                <c:pt idx="1388">
                  <c:v>74.277818181818191</c:v>
                </c:pt>
                <c:pt idx="1389">
                  <c:v>74.323363636363638</c:v>
                </c:pt>
                <c:pt idx="1390">
                  <c:v>74.341181818181795</c:v>
                </c:pt>
                <c:pt idx="1391">
                  <c:v>74.428181818181784</c:v>
                </c:pt>
                <c:pt idx="1392">
                  <c:v>74.371727272727242</c:v>
                </c:pt>
                <c:pt idx="1393">
                  <c:v>74.277181818181774</c:v>
                </c:pt>
                <c:pt idx="1394">
                  <c:v>73.932181818181775</c:v>
                </c:pt>
                <c:pt idx="1395">
                  <c:v>73.933636363636353</c:v>
                </c:pt>
                <c:pt idx="1396">
                  <c:v>74.108181818181791</c:v>
                </c:pt>
                <c:pt idx="1397">
                  <c:v>73.703090909090903</c:v>
                </c:pt>
                <c:pt idx="1398">
                  <c:v>73.249090909090924</c:v>
                </c:pt>
                <c:pt idx="1399">
                  <c:v>72.489727272727251</c:v>
                </c:pt>
                <c:pt idx="1400">
                  <c:v>72.178999999999988</c:v>
                </c:pt>
                <c:pt idx="1401">
                  <c:v>71.653181818181778</c:v>
                </c:pt>
                <c:pt idx="1402">
                  <c:v>71.625454545454545</c:v>
                </c:pt>
                <c:pt idx="1403">
                  <c:v>71.797545454545471</c:v>
                </c:pt>
                <c:pt idx="1404">
                  <c:v>72.05</c:v>
                </c:pt>
                <c:pt idx="1405">
                  <c:v>72.214909090909117</c:v>
                </c:pt>
                <c:pt idx="1406">
                  <c:v>72.22645454545453</c:v>
                </c:pt>
                <c:pt idx="1407">
                  <c:v>71.84</c:v>
                </c:pt>
                <c:pt idx="1408">
                  <c:v>72.234272727272753</c:v>
                </c:pt>
                <c:pt idx="1409">
                  <c:v>72.691090909090903</c:v>
                </c:pt>
                <c:pt idx="1410">
                  <c:v>72.921272727272722</c:v>
                </c:pt>
                <c:pt idx="1411">
                  <c:v>73.264636363636342</c:v>
                </c:pt>
                <c:pt idx="1412">
                  <c:v>74.063727272727249</c:v>
                </c:pt>
                <c:pt idx="1413">
                  <c:v>74.330181818181771</c:v>
                </c:pt>
                <c:pt idx="1414">
                  <c:v>74.524000000000001</c:v>
                </c:pt>
                <c:pt idx="1415">
                  <c:v>75.329090909090908</c:v>
                </c:pt>
                <c:pt idx="1416">
                  <c:v>75.616454545454559</c:v>
                </c:pt>
                <c:pt idx="1417">
                  <c:v>76.090636363636349</c:v>
                </c:pt>
                <c:pt idx="1418">
                  <c:v>76.745454545454521</c:v>
                </c:pt>
                <c:pt idx="1419">
                  <c:v>77.174909090909082</c:v>
                </c:pt>
                <c:pt idx="1420">
                  <c:v>77.2350909090909</c:v>
                </c:pt>
                <c:pt idx="1421">
                  <c:v>77.62536363636363</c:v>
                </c:pt>
                <c:pt idx="1422">
                  <c:v>77.723272727272715</c:v>
                </c:pt>
                <c:pt idx="1423">
                  <c:v>77.418909090909096</c:v>
                </c:pt>
                <c:pt idx="1424">
                  <c:v>77.317727272727268</c:v>
                </c:pt>
                <c:pt idx="1425">
                  <c:v>77.031818181818167</c:v>
                </c:pt>
                <c:pt idx="1426">
                  <c:v>76.590363636363662</c:v>
                </c:pt>
                <c:pt idx="1427">
                  <c:v>76.278272727272721</c:v>
                </c:pt>
                <c:pt idx="1428">
                  <c:v>75.573818181818183</c:v>
                </c:pt>
                <c:pt idx="1429">
                  <c:v>75.26900000000002</c:v>
                </c:pt>
                <c:pt idx="1430">
                  <c:v>75.046636363636381</c:v>
                </c:pt>
                <c:pt idx="1431">
                  <c:v>75.076545454545453</c:v>
                </c:pt>
                <c:pt idx="1432">
                  <c:v>74.772454545454508</c:v>
                </c:pt>
                <c:pt idx="1433">
                  <c:v>74.569818181818192</c:v>
                </c:pt>
                <c:pt idx="1434">
                  <c:v>74.261454545454512</c:v>
                </c:pt>
                <c:pt idx="1435">
                  <c:v>73.847545454545468</c:v>
                </c:pt>
                <c:pt idx="1436">
                  <c:v>73.416090909090897</c:v>
                </c:pt>
                <c:pt idx="1437">
                  <c:v>72.505636363636341</c:v>
                </c:pt>
                <c:pt idx="1438">
                  <c:v>72.371818181818171</c:v>
                </c:pt>
                <c:pt idx="1439">
                  <c:v>72.388545454545422</c:v>
                </c:pt>
                <c:pt idx="1440">
                  <c:v>72.45672727272725</c:v>
                </c:pt>
                <c:pt idx="1441">
                  <c:v>72.647636363636352</c:v>
                </c:pt>
                <c:pt idx="1442">
                  <c:v>72.157090909090911</c:v>
                </c:pt>
                <c:pt idx="1443">
                  <c:v>71.885818181818181</c:v>
                </c:pt>
                <c:pt idx="1444">
                  <c:v>71.897636363636352</c:v>
                </c:pt>
                <c:pt idx="1445">
                  <c:v>72.273818181818186</c:v>
                </c:pt>
                <c:pt idx="1446">
                  <c:v>72.668636363636338</c:v>
                </c:pt>
                <c:pt idx="1447">
                  <c:v>72.880545454545455</c:v>
                </c:pt>
                <c:pt idx="1448">
                  <c:v>73.507272727272721</c:v>
                </c:pt>
                <c:pt idx="1449">
                  <c:v>73.506909090909076</c:v>
                </c:pt>
                <c:pt idx="1450">
                  <c:v>73.456727272727278</c:v>
                </c:pt>
                <c:pt idx="1451">
                  <c:v>73.228545454545454</c:v>
                </c:pt>
                <c:pt idx="1452">
                  <c:v>72.679181818181775</c:v>
                </c:pt>
                <c:pt idx="1453">
                  <c:v>72.467272727272757</c:v>
                </c:pt>
                <c:pt idx="1454">
                  <c:v>72.375272727272716</c:v>
                </c:pt>
                <c:pt idx="1455">
                  <c:v>71.910454545454513</c:v>
                </c:pt>
                <c:pt idx="1456">
                  <c:v>71.57018181818178</c:v>
                </c:pt>
                <c:pt idx="1457">
                  <c:v>71.305909090909083</c:v>
                </c:pt>
                <c:pt idx="1458">
                  <c:v>71.172818181818172</c:v>
                </c:pt>
                <c:pt idx="1459">
                  <c:v>70.888454545454536</c:v>
                </c:pt>
                <c:pt idx="1460">
                  <c:v>70.878999999999991</c:v>
                </c:pt>
                <c:pt idx="1461">
                  <c:v>71.461090909090927</c:v>
                </c:pt>
                <c:pt idx="1462">
                  <c:v>71.849818181818193</c:v>
                </c:pt>
                <c:pt idx="1463">
                  <c:v>72.331454545454548</c:v>
                </c:pt>
                <c:pt idx="1464">
                  <c:v>73.090818181818193</c:v>
                </c:pt>
                <c:pt idx="1465">
                  <c:v>73.616909090909076</c:v>
                </c:pt>
                <c:pt idx="1466">
                  <c:v>73.910272727272726</c:v>
                </c:pt>
                <c:pt idx="1467">
                  <c:v>73.961727272727273</c:v>
                </c:pt>
                <c:pt idx="1468">
                  <c:v>74.086363636363643</c:v>
                </c:pt>
                <c:pt idx="1469">
                  <c:v>74.434363636363656</c:v>
                </c:pt>
                <c:pt idx="1470">
                  <c:v>74.75272727272727</c:v>
                </c:pt>
                <c:pt idx="1471">
                  <c:v>74.990272727272725</c:v>
                </c:pt>
                <c:pt idx="1472">
                  <c:v>74.648181818181783</c:v>
                </c:pt>
                <c:pt idx="1473">
                  <c:v>74.4761818181818</c:v>
                </c:pt>
                <c:pt idx="1474">
                  <c:v>74.608363636363606</c:v>
                </c:pt>
                <c:pt idx="1475">
                  <c:v>74.894818181818195</c:v>
                </c:pt>
                <c:pt idx="1476">
                  <c:v>75.00245454545454</c:v>
                </c:pt>
                <c:pt idx="1477">
                  <c:v>75.141454545454522</c:v>
                </c:pt>
                <c:pt idx="1478">
                  <c:v>75.435909090909092</c:v>
                </c:pt>
                <c:pt idx="1479">
                  <c:v>75.282636363636357</c:v>
                </c:pt>
                <c:pt idx="1480">
                  <c:v>74.864545454545464</c:v>
                </c:pt>
                <c:pt idx="1481">
                  <c:v>74.383636363636356</c:v>
                </c:pt>
                <c:pt idx="1482">
                  <c:v>74.389545454545456</c:v>
                </c:pt>
                <c:pt idx="1483">
                  <c:v>74.187909090909102</c:v>
                </c:pt>
                <c:pt idx="1484">
                  <c:v>74.080454545454529</c:v>
                </c:pt>
                <c:pt idx="1485">
                  <c:v>73.654909090909086</c:v>
                </c:pt>
                <c:pt idx="1486">
                  <c:v>72.983454545454549</c:v>
                </c:pt>
                <c:pt idx="1487">
                  <c:v>72.428818181818173</c:v>
                </c:pt>
                <c:pt idx="1488">
                  <c:v>72.362909090909085</c:v>
                </c:pt>
                <c:pt idx="1489">
                  <c:v>72.0029090909091</c:v>
                </c:pt>
                <c:pt idx="1490">
                  <c:v>71.980181818181777</c:v>
                </c:pt>
                <c:pt idx="1491">
                  <c:v>72.214090909090928</c:v>
                </c:pt>
                <c:pt idx="1492">
                  <c:v>72.535818181818186</c:v>
                </c:pt>
                <c:pt idx="1493">
                  <c:v>72.63727272727273</c:v>
                </c:pt>
                <c:pt idx="1494">
                  <c:v>73.098818181818174</c:v>
                </c:pt>
                <c:pt idx="1495">
                  <c:v>73.331545454545463</c:v>
                </c:pt>
                <c:pt idx="1496">
                  <c:v>73.370799999999988</c:v>
                </c:pt>
                <c:pt idx="1497">
                  <c:v>73.482222222222234</c:v>
                </c:pt>
                <c:pt idx="1498">
                  <c:v>73.664999999999992</c:v>
                </c:pt>
                <c:pt idx="1499">
                  <c:v>73.64357142857142</c:v>
                </c:pt>
                <c:pt idx="1500">
                  <c:v>73.940666666666687</c:v>
                </c:pt>
              </c:numCache>
            </c:numRef>
          </c:yVal>
          <c:smooth val="1"/>
        </c:ser>
        <c:dLbls/>
        <c:axId val="58375168"/>
        <c:axId val="58385152"/>
      </c:scatterChart>
      <c:valAx>
        <c:axId val="58375168"/>
        <c:scaling>
          <c:orientation val="minMax"/>
          <c:max val="600"/>
          <c:min val="40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/>
            </a:pPr>
            <a:endParaRPr lang="en-US"/>
          </a:p>
        </c:txPr>
        <c:crossAx val="58385152"/>
        <c:crosses val="autoZero"/>
        <c:crossBetween val="midCat"/>
        <c:majorUnit val="20"/>
      </c:valAx>
      <c:valAx>
        <c:axId val="58385152"/>
        <c:scaling>
          <c:orientation val="minMax"/>
          <c:max val="1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/>
            </a:pPr>
            <a:endParaRPr lang="en-US"/>
          </a:p>
        </c:txPr>
        <c:crossAx val="58375168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882843813653986"/>
          <c:y val="3.8205117126903609E-2"/>
          <c:w val="0.86951464903368869"/>
          <c:h val="0.77977601254181672"/>
        </c:manualLayout>
      </c:layout>
      <c:scatterChart>
        <c:scatterStyle val="smoothMarker"/>
        <c:ser>
          <c:idx val="14"/>
          <c:order val="0"/>
          <c:tx>
            <c:strRef>
              <c:f>Sheet1!$H$4:$H$5</c:f>
              <c:strCache>
                <c:ptCount val="1"/>
                <c:pt idx="0">
                  <c:v>E8_CFP_431 819</c:v>
                </c:pt>
              </c:strCache>
            </c:strRef>
          </c:tx>
          <c:spPr>
            <a:ln w="25400">
              <a:solidFill>
                <a:schemeClr val="tx2"/>
              </a:solidFill>
              <a:prstDash val="solid"/>
            </a:ln>
          </c:spPr>
          <c:marker>
            <c:symbol val="none"/>
          </c:marker>
          <c:xVal>
            <c:numRef>
              <c:f>Sheet1!$A$6:$A$1506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Sheet1!$H$6:$H$1506</c:f>
              <c:numCache>
                <c:formatCode>General</c:formatCode>
                <c:ptCount val="1501"/>
                <c:pt idx="0">
                  <c:v>498.27099999999996</c:v>
                </c:pt>
                <c:pt idx="1">
                  <c:v>498.82599999999996</c:v>
                </c:pt>
                <c:pt idx="2">
                  <c:v>503.78500000000003</c:v>
                </c:pt>
                <c:pt idx="3">
                  <c:v>497.81599999999992</c:v>
                </c:pt>
                <c:pt idx="4">
                  <c:v>503.80099999999999</c:v>
                </c:pt>
                <c:pt idx="5">
                  <c:v>505.58499999999992</c:v>
                </c:pt>
                <c:pt idx="6">
                  <c:v>512.42699999999991</c:v>
                </c:pt>
                <c:pt idx="7">
                  <c:v>522.43599999999992</c:v>
                </c:pt>
                <c:pt idx="8">
                  <c:v>526.80499999999984</c:v>
                </c:pt>
                <c:pt idx="9">
                  <c:v>533.36199999999985</c:v>
                </c:pt>
                <c:pt idx="10">
                  <c:v>542.46400000000006</c:v>
                </c:pt>
                <c:pt idx="11">
                  <c:v>550.99599999999998</c:v>
                </c:pt>
                <c:pt idx="12">
                  <c:v>555.69600000000003</c:v>
                </c:pt>
                <c:pt idx="13">
                  <c:v>561.83900000000006</c:v>
                </c:pt>
                <c:pt idx="14">
                  <c:v>572.11699999999996</c:v>
                </c:pt>
                <c:pt idx="15">
                  <c:v>574.44899999999996</c:v>
                </c:pt>
                <c:pt idx="16">
                  <c:v>576.05799999999988</c:v>
                </c:pt>
                <c:pt idx="17">
                  <c:v>586.12099999999998</c:v>
                </c:pt>
                <c:pt idx="18">
                  <c:v>592.74400000000003</c:v>
                </c:pt>
                <c:pt idx="19">
                  <c:v>603.05899999999997</c:v>
                </c:pt>
                <c:pt idx="20">
                  <c:v>612.28700000000003</c:v>
                </c:pt>
                <c:pt idx="21">
                  <c:v>619.64300000000003</c:v>
                </c:pt>
                <c:pt idx="22">
                  <c:v>629.31899999999996</c:v>
                </c:pt>
                <c:pt idx="23">
                  <c:v>635.87199999999996</c:v>
                </c:pt>
                <c:pt idx="24">
                  <c:v>647.04599999999994</c:v>
                </c:pt>
                <c:pt idx="25">
                  <c:v>663.43099999999993</c:v>
                </c:pt>
                <c:pt idx="26">
                  <c:v>665.77700000000004</c:v>
                </c:pt>
                <c:pt idx="27">
                  <c:v>671.25599999999997</c:v>
                </c:pt>
                <c:pt idx="28">
                  <c:v>686.83499999999992</c:v>
                </c:pt>
                <c:pt idx="29">
                  <c:v>703.75400000000002</c:v>
                </c:pt>
                <c:pt idx="30">
                  <c:v>707.30799999999988</c:v>
                </c:pt>
                <c:pt idx="31">
                  <c:v>715.92</c:v>
                </c:pt>
                <c:pt idx="32">
                  <c:v>717.49400000000003</c:v>
                </c:pt>
                <c:pt idx="33">
                  <c:v>723.61699999999996</c:v>
                </c:pt>
                <c:pt idx="34">
                  <c:v>739.01800000000003</c:v>
                </c:pt>
                <c:pt idx="35">
                  <c:v>752.58799999999997</c:v>
                </c:pt>
                <c:pt idx="36">
                  <c:v>766.91899999999998</c:v>
                </c:pt>
                <c:pt idx="37">
                  <c:v>786.221</c:v>
                </c:pt>
                <c:pt idx="38">
                  <c:v>794.73900000000003</c:v>
                </c:pt>
                <c:pt idx="39">
                  <c:v>808.18400000000008</c:v>
                </c:pt>
                <c:pt idx="40">
                  <c:v>825.596</c:v>
                </c:pt>
                <c:pt idx="41">
                  <c:v>839.69600000000003</c:v>
                </c:pt>
                <c:pt idx="42">
                  <c:v>859.09900000000005</c:v>
                </c:pt>
                <c:pt idx="43">
                  <c:v>872.62</c:v>
                </c:pt>
                <c:pt idx="44">
                  <c:v>879.71799999999996</c:v>
                </c:pt>
                <c:pt idx="45">
                  <c:v>900.12599999999998</c:v>
                </c:pt>
                <c:pt idx="46">
                  <c:v>920.26699999999994</c:v>
                </c:pt>
                <c:pt idx="47">
                  <c:v>931.03199999999993</c:v>
                </c:pt>
                <c:pt idx="48">
                  <c:v>957.74099999999999</c:v>
                </c:pt>
                <c:pt idx="49">
                  <c:v>964.00199999999984</c:v>
                </c:pt>
                <c:pt idx="50">
                  <c:v>966.83399999999983</c:v>
                </c:pt>
                <c:pt idx="51">
                  <c:v>997.73199999999997</c:v>
                </c:pt>
                <c:pt idx="52">
                  <c:v>1016.4609999999999</c:v>
                </c:pt>
                <c:pt idx="53">
                  <c:v>1053.0239999999999</c:v>
                </c:pt>
                <c:pt idx="54">
                  <c:v>1073.0519999999999</c:v>
                </c:pt>
                <c:pt idx="55">
                  <c:v>1091.2249999999999</c:v>
                </c:pt>
                <c:pt idx="56">
                  <c:v>1114.9860000000001</c:v>
                </c:pt>
                <c:pt idx="57">
                  <c:v>1150.646</c:v>
                </c:pt>
                <c:pt idx="58">
                  <c:v>1175.557</c:v>
                </c:pt>
                <c:pt idx="59">
                  <c:v>1202.0509999999999</c:v>
                </c:pt>
                <c:pt idx="60">
                  <c:v>1230.6969999999999</c:v>
                </c:pt>
                <c:pt idx="61">
                  <c:v>1262.0070000000001</c:v>
                </c:pt>
                <c:pt idx="62">
                  <c:v>1283.3719999999998</c:v>
                </c:pt>
                <c:pt idx="63">
                  <c:v>1330.6849999999997</c:v>
                </c:pt>
                <c:pt idx="64">
                  <c:v>1361.28</c:v>
                </c:pt>
                <c:pt idx="65">
                  <c:v>1414.5239999999999</c:v>
                </c:pt>
                <c:pt idx="66">
                  <c:v>1445.74</c:v>
                </c:pt>
                <c:pt idx="67">
                  <c:v>1492.355</c:v>
                </c:pt>
                <c:pt idx="68">
                  <c:v>1523.729</c:v>
                </c:pt>
                <c:pt idx="69">
                  <c:v>1571.5339999999999</c:v>
                </c:pt>
                <c:pt idx="70">
                  <c:v>1628.0519999999999</c:v>
                </c:pt>
                <c:pt idx="71">
                  <c:v>1687.5709999999999</c:v>
                </c:pt>
                <c:pt idx="72">
                  <c:v>1726.932</c:v>
                </c:pt>
                <c:pt idx="73">
                  <c:v>1810.518</c:v>
                </c:pt>
                <c:pt idx="74">
                  <c:v>1870.414</c:v>
                </c:pt>
                <c:pt idx="75">
                  <c:v>1941.8219999999999</c:v>
                </c:pt>
                <c:pt idx="76">
                  <c:v>2017.58</c:v>
                </c:pt>
                <c:pt idx="77">
                  <c:v>2113.7370000000001</c:v>
                </c:pt>
                <c:pt idx="78">
                  <c:v>2203.3589999999999</c:v>
                </c:pt>
                <c:pt idx="79">
                  <c:v>2269.5160000000001</c:v>
                </c:pt>
                <c:pt idx="80">
                  <c:v>2356.4499999999998</c:v>
                </c:pt>
                <c:pt idx="81">
                  <c:v>2462.1259999999997</c:v>
                </c:pt>
                <c:pt idx="82">
                  <c:v>2578.5149999999999</c:v>
                </c:pt>
                <c:pt idx="83">
                  <c:v>2704.0070000000001</c:v>
                </c:pt>
                <c:pt idx="84">
                  <c:v>2825.3890000000001</c:v>
                </c:pt>
                <c:pt idx="85">
                  <c:v>2972.8649999999998</c:v>
                </c:pt>
                <c:pt idx="86">
                  <c:v>3112.4500000000003</c:v>
                </c:pt>
                <c:pt idx="87">
                  <c:v>3341.7259999999997</c:v>
                </c:pt>
                <c:pt idx="88">
                  <c:v>3636.8420000000001</c:v>
                </c:pt>
                <c:pt idx="89">
                  <c:v>4144.1100000000015</c:v>
                </c:pt>
                <c:pt idx="90">
                  <c:v>4685.1980000000003</c:v>
                </c:pt>
                <c:pt idx="91">
                  <c:v>5629.0320000000002</c:v>
                </c:pt>
                <c:pt idx="92">
                  <c:v>6685.9299999999994</c:v>
                </c:pt>
                <c:pt idx="93">
                  <c:v>8334.7139999999981</c:v>
                </c:pt>
                <c:pt idx="94">
                  <c:v>9999.8989999999958</c:v>
                </c:pt>
                <c:pt idx="95">
                  <c:v>9999.8989999999958</c:v>
                </c:pt>
                <c:pt idx="96">
                  <c:v>9999.8989999999958</c:v>
                </c:pt>
                <c:pt idx="97">
                  <c:v>9999.8989999999958</c:v>
                </c:pt>
                <c:pt idx="98">
                  <c:v>9999.8989999999958</c:v>
                </c:pt>
                <c:pt idx="99">
                  <c:v>9999.8989999999958</c:v>
                </c:pt>
                <c:pt idx="100">
                  <c:v>9999.8989999999958</c:v>
                </c:pt>
                <c:pt idx="101">
                  <c:v>9999.8989999999958</c:v>
                </c:pt>
                <c:pt idx="102">
                  <c:v>9999.8989999999958</c:v>
                </c:pt>
                <c:pt idx="103">
                  <c:v>9999.8989999999958</c:v>
                </c:pt>
                <c:pt idx="104">
                  <c:v>9999.8989999999958</c:v>
                </c:pt>
                <c:pt idx="105">
                  <c:v>9999.8989999999958</c:v>
                </c:pt>
                <c:pt idx="106">
                  <c:v>9999.8989999999958</c:v>
                </c:pt>
                <c:pt idx="107">
                  <c:v>9999.8989999999958</c:v>
                </c:pt>
                <c:pt idx="108">
                  <c:v>9999.8989999999958</c:v>
                </c:pt>
                <c:pt idx="109">
                  <c:v>9999.8989999999958</c:v>
                </c:pt>
                <c:pt idx="110">
                  <c:v>9999.8989999999958</c:v>
                </c:pt>
                <c:pt idx="111">
                  <c:v>9999.8989999999958</c:v>
                </c:pt>
                <c:pt idx="112">
                  <c:v>9999.8989999999958</c:v>
                </c:pt>
                <c:pt idx="113">
                  <c:v>9999.8989999999958</c:v>
                </c:pt>
                <c:pt idx="114">
                  <c:v>9999.8989999999958</c:v>
                </c:pt>
                <c:pt idx="115">
                  <c:v>9999.8989999999958</c:v>
                </c:pt>
                <c:pt idx="116">
                  <c:v>9999.8989999999958</c:v>
                </c:pt>
                <c:pt idx="117">
                  <c:v>9999.8989999999958</c:v>
                </c:pt>
                <c:pt idx="118">
                  <c:v>9999.8989999999958</c:v>
                </c:pt>
                <c:pt idx="119">
                  <c:v>9999.8989999999958</c:v>
                </c:pt>
                <c:pt idx="120">
                  <c:v>9999.8989999999958</c:v>
                </c:pt>
                <c:pt idx="121">
                  <c:v>9999.8989999999958</c:v>
                </c:pt>
                <c:pt idx="122">
                  <c:v>9999.8989999999958</c:v>
                </c:pt>
                <c:pt idx="123">
                  <c:v>9999.8989999999958</c:v>
                </c:pt>
                <c:pt idx="124">
                  <c:v>9999.8989999999958</c:v>
                </c:pt>
                <c:pt idx="125">
                  <c:v>9999.8989999999958</c:v>
                </c:pt>
                <c:pt idx="126">
                  <c:v>9999.8989999999958</c:v>
                </c:pt>
                <c:pt idx="127">
                  <c:v>9999.8989999999958</c:v>
                </c:pt>
                <c:pt idx="128">
                  <c:v>9999.8989999999958</c:v>
                </c:pt>
                <c:pt idx="129">
                  <c:v>9999.8989999999958</c:v>
                </c:pt>
                <c:pt idx="130">
                  <c:v>9999.8989999999958</c:v>
                </c:pt>
                <c:pt idx="131">
                  <c:v>9999.8989999999958</c:v>
                </c:pt>
                <c:pt idx="132">
                  <c:v>9999.8989999999958</c:v>
                </c:pt>
                <c:pt idx="133">
                  <c:v>9999.8989999999958</c:v>
                </c:pt>
                <c:pt idx="134">
                  <c:v>9999.8989999999958</c:v>
                </c:pt>
                <c:pt idx="135">
                  <c:v>9999.8989999999958</c:v>
                </c:pt>
                <c:pt idx="136">
                  <c:v>9999.8989999999958</c:v>
                </c:pt>
                <c:pt idx="137">
                  <c:v>9999.8989999999958</c:v>
                </c:pt>
                <c:pt idx="138">
                  <c:v>9999.8989999999958</c:v>
                </c:pt>
                <c:pt idx="139">
                  <c:v>9999.8989999999958</c:v>
                </c:pt>
                <c:pt idx="140">
                  <c:v>9999.8989999999958</c:v>
                </c:pt>
                <c:pt idx="141">
                  <c:v>9999.8989999999958</c:v>
                </c:pt>
                <c:pt idx="142">
                  <c:v>9999.8989999999958</c:v>
                </c:pt>
                <c:pt idx="143">
                  <c:v>9999.8989999999958</c:v>
                </c:pt>
                <c:pt idx="144">
                  <c:v>9999.8989999999958</c:v>
                </c:pt>
                <c:pt idx="145">
                  <c:v>9999.8989999999958</c:v>
                </c:pt>
                <c:pt idx="146">
                  <c:v>9999.8989999999958</c:v>
                </c:pt>
                <c:pt idx="147">
                  <c:v>9999.8989999999958</c:v>
                </c:pt>
                <c:pt idx="148">
                  <c:v>9999.8989999999958</c:v>
                </c:pt>
                <c:pt idx="149">
                  <c:v>9999.8989999999958</c:v>
                </c:pt>
                <c:pt idx="150">
                  <c:v>9999.8989999999958</c:v>
                </c:pt>
                <c:pt idx="151">
                  <c:v>9999.8989999999958</c:v>
                </c:pt>
                <c:pt idx="152">
                  <c:v>9999.8989999999958</c:v>
                </c:pt>
                <c:pt idx="153">
                  <c:v>9999.8989999999958</c:v>
                </c:pt>
                <c:pt idx="154">
                  <c:v>9999.8989999999958</c:v>
                </c:pt>
                <c:pt idx="155">
                  <c:v>9999.8989999999958</c:v>
                </c:pt>
                <c:pt idx="156">
                  <c:v>9999.8989999999958</c:v>
                </c:pt>
                <c:pt idx="157">
                  <c:v>9999.8989999999958</c:v>
                </c:pt>
                <c:pt idx="158">
                  <c:v>9999.8989999999958</c:v>
                </c:pt>
                <c:pt idx="159">
                  <c:v>9999.8989999999958</c:v>
                </c:pt>
                <c:pt idx="160">
                  <c:v>9999.8989999999958</c:v>
                </c:pt>
                <c:pt idx="161">
                  <c:v>9999.8989999999958</c:v>
                </c:pt>
                <c:pt idx="162">
                  <c:v>9999.8989999999958</c:v>
                </c:pt>
                <c:pt idx="163">
                  <c:v>9999.8989999999958</c:v>
                </c:pt>
                <c:pt idx="164">
                  <c:v>9999.8989999999958</c:v>
                </c:pt>
                <c:pt idx="165">
                  <c:v>9999.8989999999958</c:v>
                </c:pt>
                <c:pt idx="166">
                  <c:v>9999.8989999999958</c:v>
                </c:pt>
                <c:pt idx="167">
                  <c:v>9999.8989999999958</c:v>
                </c:pt>
                <c:pt idx="168">
                  <c:v>9999.8989999999958</c:v>
                </c:pt>
                <c:pt idx="169">
                  <c:v>9999.8989999999958</c:v>
                </c:pt>
                <c:pt idx="170">
                  <c:v>9999.8989999999958</c:v>
                </c:pt>
                <c:pt idx="171">
                  <c:v>9999.8989999999958</c:v>
                </c:pt>
                <c:pt idx="172">
                  <c:v>9999.8989999999958</c:v>
                </c:pt>
                <c:pt idx="173">
                  <c:v>9999.8989999999958</c:v>
                </c:pt>
                <c:pt idx="174">
                  <c:v>9999.8989999999958</c:v>
                </c:pt>
                <c:pt idx="175">
                  <c:v>9999.8989999999958</c:v>
                </c:pt>
                <c:pt idx="176">
                  <c:v>9999.8989999999958</c:v>
                </c:pt>
                <c:pt idx="177">
                  <c:v>9999.8989999999958</c:v>
                </c:pt>
                <c:pt idx="178">
                  <c:v>9999.8989999999958</c:v>
                </c:pt>
                <c:pt idx="179">
                  <c:v>9999.8989999999958</c:v>
                </c:pt>
                <c:pt idx="180">
                  <c:v>9999.8989999999958</c:v>
                </c:pt>
                <c:pt idx="181">
                  <c:v>9999.8989999999958</c:v>
                </c:pt>
                <c:pt idx="182">
                  <c:v>9999.8989999999958</c:v>
                </c:pt>
                <c:pt idx="183">
                  <c:v>9999.8989999999958</c:v>
                </c:pt>
                <c:pt idx="184">
                  <c:v>9999.8989999999958</c:v>
                </c:pt>
                <c:pt idx="185">
                  <c:v>9999.8989999999958</c:v>
                </c:pt>
                <c:pt idx="186">
                  <c:v>9999.8989999999958</c:v>
                </c:pt>
                <c:pt idx="187">
                  <c:v>9999.8989999999958</c:v>
                </c:pt>
                <c:pt idx="188">
                  <c:v>9999.8989999999958</c:v>
                </c:pt>
                <c:pt idx="189">
                  <c:v>9999.8989999999958</c:v>
                </c:pt>
                <c:pt idx="190">
                  <c:v>9999.8989999999958</c:v>
                </c:pt>
                <c:pt idx="191">
                  <c:v>9999.8989999999958</c:v>
                </c:pt>
                <c:pt idx="192">
                  <c:v>9999.8989999999958</c:v>
                </c:pt>
                <c:pt idx="193">
                  <c:v>9999.8989999999958</c:v>
                </c:pt>
                <c:pt idx="194">
                  <c:v>9999.8989999999958</c:v>
                </c:pt>
                <c:pt idx="195">
                  <c:v>9999.8989999999958</c:v>
                </c:pt>
                <c:pt idx="196">
                  <c:v>9999.8989999999958</c:v>
                </c:pt>
                <c:pt idx="197">
                  <c:v>9999.8989999999958</c:v>
                </c:pt>
                <c:pt idx="198">
                  <c:v>9999.8989999999958</c:v>
                </c:pt>
                <c:pt idx="199">
                  <c:v>9999.8989999999958</c:v>
                </c:pt>
                <c:pt idx="200">
                  <c:v>9999.8989999999958</c:v>
                </c:pt>
                <c:pt idx="201">
                  <c:v>9999.8989999999958</c:v>
                </c:pt>
                <c:pt idx="202">
                  <c:v>9999.8989999999958</c:v>
                </c:pt>
                <c:pt idx="203">
                  <c:v>9999.8989999999958</c:v>
                </c:pt>
                <c:pt idx="204">
                  <c:v>9999.8989999999958</c:v>
                </c:pt>
                <c:pt idx="205">
                  <c:v>9999.8989999999958</c:v>
                </c:pt>
                <c:pt idx="206">
                  <c:v>9999.8989999999958</c:v>
                </c:pt>
                <c:pt idx="207">
                  <c:v>9999.8989999999958</c:v>
                </c:pt>
                <c:pt idx="208">
                  <c:v>9999.8989999999958</c:v>
                </c:pt>
                <c:pt idx="209">
                  <c:v>9999.8989999999958</c:v>
                </c:pt>
                <c:pt idx="210">
                  <c:v>9999.8989999999958</c:v>
                </c:pt>
                <c:pt idx="211">
                  <c:v>9999.8989999999958</c:v>
                </c:pt>
                <c:pt idx="212">
                  <c:v>9999.8989999999958</c:v>
                </c:pt>
                <c:pt idx="213">
                  <c:v>9999.8989999999958</c:v>
                </c:pt>
                <c:pt idx="214">
                  <c:v>9999.8989999999958</c:v>
                </c:pt>
                <c:pt idx="215">
                  <c:v>9999.8989999999958</c:v>
                </c:pt>
                <c:pt idx="216">
                  <c:v>9999.8989999999958</c:v>
                </c:pt>
                <c:pt idx="217">
                  <c:v>9999.8989999999958</c:v>
                </c:pt>
                <c:pt idx="218">
                  <c:v>9999.8989999999958</c:v>
                </c:pt>
                <c:pt idx="219">
                  <c:v>9999.8989999999958</c:v>
                </c:pt>
                <c:pt idx="220">
                  <c:v>9849.4130000000005</c:v>
                </c:pt>
                <c:pt idx="221">
                  <c:v>8979.848</c:v>
                </c:pt>
                <c:pt idx="222">
                  <c:v>8073.6910000000016</c:v>
                </c:pt>
                <c:pt idx="223">
                  <c:v>6995.723</c:v>
                </c:pt>
                <c:pt idx="224">
                  <c:v>6122.1980000000003</c:v>
                </c:pt>
                <c:pt idx="225">
                  <c:v>5314.7140000000009</c:v>
                </c:pt>
                <c:pt idx="226">
                  <c:v>4685.1390000000001</c:v>
                </c:pt>
                <c:pt idx="227">
                  <c:v>4161.2580000000007</c:v>
                </c:pt>
                <c:pt idx="228">
                  <c:v>3782.6079999999997</c:v>
                </c:pt>
                <c:pt idx="229">
                  <c:v>3459.8330000000005</c:v>
                </c:pt>
                <c:pt idx="230">
                  <c:v>3232.8550000000005</c:v>
                </c:pt>
                <c:pt idx="231">
                  <c:v>3063.018</c:v>
                </c:pt>
                <c:pt idx="232">
                  <c:v>2926.9690000000001</c:v>
                </c:pt>
                <c:pt idx="233">
                  <c:v>2831.3920000000003</c:v>
                </c:pt>
                <c:pt idx="234">
                  <c:v>2745.0729999999999</c:v>
                </c:pt>
                <c:pt idx="235">
                  <c:v>2668.5450000000001</c:v>
                </c:pt>
                <c:pt idx="236">
                  <c:v>2592.7799999999997</c:v>
                </c:pt>
                <c:pt idx="237">
                  <c:v>2541.6279999999997</c:v>
                </c:pt>
                <c:pt idx="238">
                  <c:v>2464.8740000000003</c:v>
                </c:pt>
                <c:pt idx="239">
                  <c:v>2424.578</c:v>
                </c:pt>
                <c:pt idx="240">
                  <c:v>2377.3580000000002</c:v>
                </c:pt>
                <c:pt idx="241">
                  <c:v>2325.5729999999999</c:v>
                </c:pt>
                <c:pt idx="242">
                  <c:v>2305.5230000000001</c:v>
                </c:pt>
                <c:pt idx="243">
                  <c:v>2277.5590000000002</c:v>
                </c:pt>
                <c:pt idx="244">
                  <c:v>2259.3940000000002</c:v>
                </c:pt>
                <c:pt idx="245">
                  <c:v>2223.585</c:v>
                </c:pt>
                <c:pt idx="246">
                  <c:v>2208.9169999999999</c:v>
                </c:pt>
                <c:pt idx="247">
                  <c:v>2176.4870000000001</c:v>
                </c:pt>
                <c:pt idx="248">
                  <c:v>2158.7809999999995</c:v>
                </c:pt>
                <c:pt idx="249">
                  <c:v>2140.9650000000001</c:v>
                </c:pt>
                <c:pt idx="250">
                  <c:v>2130.4330000000004</c:v>
                </c:pt>
                <c:pt idx="251">
                  <c:v>2102.7669999999994</c:v>
                </c:pt>
                <c:pt idx="252">
                  <c:v>2073.8150000000005</c:v>
                </c:pt>
                <c:pt idx="253">
                  <c:v>2060.645</c:v>
                </c:pt>
                <c:pt idx="254">
                  <c:v>2028.271</c:v>
                </c:pt>
                <c:pt idx="255">
                  <c:v>2005.3619999999999</c:v>
                </c:pt>
                <c:pt idx="256">
                  <c:v>1976.848</c:v>
                </c:pt>
                <c:pt idx="257">
                  <c:v>1949.001</c:v>
                </c:pt>
                <c:pt idx="258">
                  <c:v>1910.7429999999999</c:v>
                </c:pt>
                <c:pt idx="259">
                  <c:v>1892.0360000000001</c:v>
                </c:pt>
                <c:pt idx="260">
                  <c:v>1885.8150000000001</c:v>
                </c:pt>
                <c:pt idx="261">
                  <c:v>1863.6809999999998</c:v>
                </c:pt>
                <c:pt idx="262">
                  <c:v>1830.4160000000002</c:v>
                </c:pt>
                <c:pt idx="263">
                  <c:v>1815.826</c:v>
                </c:pt>
                <c:pt idx="264">
                  <c:v>1794.8619999999999</c:v>
                </c:pt>
                <c:pt idx="265">
                  <c:v>1783.2929999999999</c:v>
                </c:pt>
                <c:pt idx="266">
                  <c:v>1769.0939999999998</c:v>
                </c:pt>
                <c:pt idx="267">
                  <c:v>1746.306</c:v>
                </c:pt>
                <c:pt idx="268">
                  <c:v>1728.51</c:v>
                </c:pt>
                <c:pt idx="269">
                  <c:v>1722.222</c:v>
                </c:pt>
                <c:pt idx="270">
                  <c:v>1717.002</c:v>
                </c:pt>
                <c:pt idx="271">
                  <c:v>1713.825</c:v>
                </c:pt>
                <c:pt idx="272">
                  <c:v>1695.904</c:v>
                </c:pt>
                <c:pt idx="273">
                  <c:v>1669.99</c:v>
                </c:pt>
                <c:pt idx="274">
                  <c:v>1662.3809999999999</c:v>
                </c:pt>
                <c:pt idx="275">
                  <c:v>1656.028</c:v>
                </c:pt>
                <c:pt idx="276">
                  <c:v>1643.009</c:v>
                </c:pt>
                <c:pt idx="277">
                  <c:v>1648.1039999999998</c:v>
                </c:pt>
                <c:pt idx="278">
                  <c:v>1631.1179999999999</c:v>
                </c:pt>
                <c:pt idx="279">
                  <c:v>1648.348</c:v>
                </c:pt>
                <c:pt idx="280">
                  <c:v>1656.297</c:v>
                </c:pt>
                <c:pt idx="281">
                  <c:v>1658.569</c:v>
                </c:pt>
                <c:pt idx="282">
                  <c:v>1662.48</c:v>
                </c:pt>
                <c:pt idx="283">
                  <c:v>1666.375</c:v>
                </c:pt>
                <c:pt idx="284">
                  <c:v>1661.903</c:v>
                </c:pt>
                <c:pt idx="285">
                  <c:v>1681.278</c:v>
                </c:pt>
                <c:pt idx="286">
                  <c:v>1675.386</c:v>
                </c:pt>
                <c:pt idx="287">
                  <c:v>1688.1279999999999</c:v>
                </c:pt>
                <c:pt idx="288">
                  <c:v>1724.9880000000001</c:v>
                </c:pt>
                <c:pt idx="289">
                  <c:v>1724.027</c:v>
                </c:pt>
                <c:pt idx="290">
                  <c:v>1744.6109999999999</c:v>
                </c:pt>
                <c:pt idx="291">
                  <c:v>1753.6669999999999</c:v>
                </c:pt>
                <c:pt idx="292">
                  <c:v>1776.8019999999999</c:v>
                </c:pt>
                <c:pt idx="293">
                  <c:v>1804.8789999999999</c:v>
                </c:pt>
                <c:pt idx="294">
                  <c:v>1821.328</c:v>
                </c:pt>
                <c:pt idx="295">
                  <c:v>1840.6969999999999</c:v>
                </c:pt>
                <c:pt idx="296">
                  <c:v>1879.72</c:v>
                </c:pt>
                <c:pt idx="297">
                  <c:v>1905.675</c:v>
                </c:pt>
                <c:pt idx="298">
                  <c:v>1920.595</c:v>
                </c:pt>
                <c:pt idx="299">
                  <c:v>1967.2819999999999</c:v>
                </c:pt>
                <c:pt idx="300">
                  <c:v>1980.1839999999997</c:v>
                </c:pt>
                <c:pt idx="301">
                  <c:v>2023.0989999999999</c:v>
                </c:pt>
                <c:pt idx="302">
                  <c:v>2035.7629999999999</c:v>
                </c:pt>
                <c:pt idx="303">
                  <c:v>2069.6679999999997</c:v>
                </c:pt>
                <c:pt idx="304">
                  <c:v>2093.9609999999998</c:v>
                </c:pt>
                <c:pt idx="305">
                  <c:v>2126.4459999999999</c:v>
                </c:pt>
                <c:pt idx="306">
                  <c:v>2161.5949999999998</c:v>
                </c:pt>
                <c:pt idx="307">
                  <c:v>2199.4670000000001</c:v>
                </c:pt>
                <c:pt idx="308">
                  <c:v>2236.7779999999998</c:v>
                </c:pt>
                <c:pt idx="309">
                  <c:v>2251.4549999999999</c:v>
                </c:pt>
                <c:pt idx="310">
                  <c:v>2295.8100000000004</c:v>
                </c:pt>
                <c:pt idx="311">
                  <c:v>2332.1909999999998</c:v>
                </c:pt>
                <c:pt idx="312">
                  <c:v>2397.4679999999998</c:v>
                </c:pt>
                <c:pt idx="313">
                  <c:v>2442.4259999999999</c:v>
                </c:pt>
                <c:pt idx="314">
                  <c:v>2473.7750000000001</c:v>
                </c:pt>
                <c:pt idx="315">
                  <c:v>2519.3710000000005</c:v>
                </c:pt>
                <c:pt idx="316">
                  <c:v>2552.8040000000001</c:v>
                </c:pt>
                <c:pt idx="317">
                  <c:v>2595.2139999999999</c:v>
                </c:pt>
                <c:pt idx="318">
                  <c:v>2622.0520000000001</c:v>
                </c:pt>
                <c:pt idx="319">
                  <c:v>2654.7809999999995</c:v>
                </c:pt>
                <c:pt idx="320">
                  <c:v>2708.9540000000002</c:v>
                </c:pt>
                <c:pt idx="321">
                  <c:v>2747.0279999999998</c:v>
                </c:pt>
                <c:pt idx="322">
                  <c:v>2791.779</c:v>
                </c:pt>
                <c:pt idx="323">
                  <c:v>2840.9029999999998</c:v>
                </c:pt>
                <c:pt idx="324">
                  <c:v>2877.5940000000001</c:v>
                </c:pt>
                <c:pt idx="325">
                  <c:v>2934.1729999999998</c:v>
                </c:pt>
                <c:pt idx="326">
                  <c:v>2968.1079999999997</c:v>
                </c:pt>
                <c:pt idx="327">
                  <c:v>3007.3850000000002</c:v>
                </c:pt>
                <c:pt idx="328">
                  <c:v>3057.665</c:v>
                </c:pt>
                <c:pt idx="329">
                  <c:v>3084.9659999999999</c:v>
                </c:pt>
                <c:pt idx="330">
                  <c:v>3120.6039999999998</c:v>
                </c:pt>
                <c:pt idx="331">
                  <c:v>3149.0619999999999</c:v>
                </c:pt>
                <c:pt idx="332">
                  <c:v>3211.8040000000001</c:v>
                </c:pt>
                <c:pt idx="333">
                  <c:v>3252.2809999999995</c:v>
                </c:pt>
                <c:pt idx="334">
                  <c:v>3285.2550000000001</c:v>
                </c:pt>
                <c:pt idx="335">
                  <c:v>3313.8130000000006</c:v>
                </c:pt>
                <c:pt idx="336">
                  <c:v>3367.9450000000002</c:v>
                </c:pt>
                <c:pt idx="337">
                  <c:v>3413.0149999999999</c:v>
                </c:pt>
                <c:pt idx="338">
                  <c:v>3427.9589999999998</c:v>
                </c:pt>
                <c:pt idx="339">
                  <c:v>3476.3930000000005</c:v>
                </c:pt>
                <c:pt idx="340">
                  <c:v>3508.5970000000002</c:v>
                </c:pt>
                <c:pt idx="341">
                  <c:v>3560.846</c:v>
                </c:pt>
                <c:pt idx="342">
                  <c:v>3578.32</c:v>
                </c:pt>
                <c:pt idx="343">
                  <c:v>3636.4720000000002</c:v>
                </c:pt>
                <c:pt idx="344">
                  <c:v>3660.5459999999998</c:v>
                </c:pt>
                <c:pt idx="345">
                  <c:v>3698.0169999999998</c:v>
                </c:pt>
                <c:pt idx="346">
                  <c:v>3722.3980000000001</c:v>
                </c:pt>
                <c:pt idx="347">
                  <c:v>3757.1239999999998</c:v>
                </c:pt>
                <c:pt idx="348">
                  <c:v>3755.3330000000005</c:v>
                </c:pt>
                <c:pt idx="349">
                  <c:v>3769.3809999999999</c:v>
                </c:pt>
                <c:pt idx="350">
                  <c:v>3811.79</c:v>
                </c:pt>
                <c:pt idx="351">
                  <c:v>3844.4929999999999</c:v>
                </c:pt>
                <c:pt idx="352">
                  <c:v>3866.3609999999999</c:v>
                </c:pt>
                <c:pt idx="353">
                  <c:v>3905.2089999999994</c:v>
                </c:pt>
                <c:pt idx="354">
                  <c:v>3938.366</c:v>
                </c:pt>
                <c:pt idx="355">
                  <c:v>3930.9320000000002</c:v>
                </c:pt>
                <c:pt idx="356">
                  <c:v>3940.9520000000002</c:v>
                </c:pt>
                <c:pt idx="357">
                  <c:v>3969.5439999999999</c:v>
                </c:pt>
                <c:pt idx="358">
                  <c:v>3953.009</c:v>
                </c:pt>
                <c:pt idx="359">
                  <c:v>3976.0439999999999</c:v>
                </c:pt>
                <c:pt idx="360">
                  <c:v>3986.0279999999998</c:v>
                </c:pt>
                <c:pt idx="361">
                  <c:v>3994.9389999999999</c:v>
                </c:pt>
                <c:pt idx="362">
                  <c:v>4017.59</c:v>
                </c:pt>
                <c:pt idx="363">
                  <c:v>4034.2559999999999</c:v>
                </c:pt>
                <c:pt idx="364">
                  <c:v>4022.1959999999999</c:v>
                </c:pt>
                <c:pt idx="365">
                  <c:v>4022.183</c:v>
                </c:pt>
                <c:pt idx="366">
                  <c:v>4042.998</c:v>
                </c:pt>
                <c:pt idx="367">
                  <c:v>4061.4760000000001</c:v>
                </c:pt>
                <c:pt idx="368">
                  <c:v>4047.4130000000005</c:v>
                </c:pt>
                <c:pt idx="369">
                  <c:v>4037.02</c:v>
                </c:pt>
                <c:pt idx="370">
                  <c:v>4056.4789999999998</c:v>
                </c:pt>
                <c:pt idx="371">
                  <c:v>4047.2710000000002</c:v>
                </c:pt>
                <c:pt idx="372">
                  <c:v>4065.1030000000001</c:v>
                </c:pt>
                <c:pt idx="373">
                  <c:v>4068.8389999999999</c:v>
                </c:pt>
                <c:pt idx="374">
                  <c:v>4085.2859999999996</c:v>
                </c:pt>
                <c:pt idx="375">
                  <c:v>4086.1320000000001</c:v>
                </c:pt>
                <c:pt idx="376">
                  <c:v>4063.1439999999998</c:v>
                </c:pt>
                <c:pt idx="377">
                  <c:v>4064.9789999999998</c:v>
                </c:pt>
                <c:pt idx="378">
                  <c:v>4060.5819999999999</c:v>
                </c:pt>
                <c:pt idx="379">
                  <c:v>4036.9740000000002</c:v>
                </c:pt>
                <c:pt idx="380">
                  <c:v>4037.2259999999997</c:v>
                </c:pt>
                <c:pt idx="381">
                  <c:v>4035.8310000000006</c:v>
                </c:pt>
                <c:pt idx="382">
                  <c:v>4033.7530000000002</c:v>
                </c:pt>
                <c:pt idx="383">
                  <c:v>4014.5450000000001</c:v>
                </c:pt>
                <c:pt idx="384">
                  <c:v>4005.261</c:v>
                </c:pt>
                <c:pt idx="385">
                  <c:v>4005.3330000000005</c:v>
                </c:pt>
                <c:pt idx="386">
                  <c:v>3999.5839999999998</c:v>
                </c:pt>
                <c:pt idx="387">
                  <c:v>3986.16</c:v>
                </c:pt>
                <c:pt idx="388">
                  <c:v>3991.9960000000001</c:v>
                </c:pt>
                <c:pt idx="389">
                  <c:v>3990.5</c:v>
                </c:pt>
                <c:pt idx="390">
                  <c:v>3997.1129999999998</c:v>
                </c:pt>
                <c:pt idx="391">
                  <c:v>3991.7370000000001</c:v>
                </c:pt>
                <c:pt idx="392">
                  <c:v>3988.6439999999998</c:v>
                </c:pt>
                <c:pt idx="393">
                  <c:v>3952.0079999999998</c:v>
                </c:pt>
                <c:pt idx="394">
                  <c:v>3935.4229999999998</c:v>
                </c:pt>
                <c:pt idx="395">
                  <c:v>3949.1689999999994</c:v>
                </c:pt>
                <c:pt idx="396">
                  <c:v>3955.2779999999998</c:v>
                </c:pt>
                <c:pt idx="397">
                  <c:v>3925.4150000000004</c:v>
                </c:pt>
                <c:pt idx="398">
                  <c:v>3886.3240000000001</c:v>
                </c:pt>
                <c:pt idx="399">
                  <c:v>3874.0010000000002</c:v>
                </c:pt>
                <c:pt idx="400">
                  <c:v>3853.2139999999999</c:v>
                </c:pt>
                <c:pt idx="401">
                  <c:v>3877.3870000000002</c:v>
                </c:pt>
                <c:pt idx="402">
                  <c:v>3882.8360000000002</c:v>
                </c:pt>
                <c:pt idx="403">
                  <c:v>3865.1190000000001</c:v>
                </c:pt>
                <c:pt idx="404">
                  <c:v>3840.3229999999999</c:v>
                </c:pt>
                <c:pt idx="405">
                  <c:v>3816.9320000000002</c:v>
                </c:pt>
                <c:pt idx="406">
                  <c:v>3781.3690000000001</c:v>
                </c:pt>
                <c:pt idx="407">
                  <c:v>3789.5070000000001</c:v>
                </c:pt>
                <c:pt idx="408">
                  <c:v>3804.82</c:v>
                </c:pt>
                <c:pt idx="409">
                  <c:v>3806.88</c:v>
                </c:pt>
                <c:pt idx="410">
                  <c:v>3786.0250000000001</c:v>
                </c:pt>
                <c:pt idx="411">
                  <c:v>3768.4330000000004</c:v>
                </c:pt>
                <c:pt idx="412">
                  <c:v>3758.0520000000001</c:v>
                </c:pt>
                <c:pt idx="413">
                  <c:v>3731.1010000000001</c:v>
                </c:pt>
                <c:pt idx="414">
                  <c:v>3724.181</c:v>
                </c:pt>
                <c:pt idx="415">
                  <c:v>3719.5279999999998</c:v>
                </c:pt>
                <c:pt idx="416">
                  <c:v>3667.1859999999997</c:v>
                </c:pt>
                <c:pt idx="417">
                  <c:v>3658.9659999999999</c:v>
                </c:pt>
                <c:pt idx="418">
                  <c:v>3639.462</c:v>
                </c:pt>
                <c:pt idx="419">
                  <c:v>3636.0340000000001</c:v>
                </c:pt>
                <c:pt idx="420">
                  <c:v>3606.732</c:v>
                </c:pt>
                <c:pt idx="421">
                  <c:v>3631.8850000000002</c:v>
                </c:pt>
                <c:pt idx="422">
                  <c:v>3609.9330000000004</c:v>
                </c:pt>
                <c:pt idx="423">
                  <c:v>3612.0679999999998</c:v>
                </c:pt>
                <c:pt idx="424">
                  <c:v>3605.2170000000001</c:v>
                </c:pt>
                <c:pt idx="425">
                  <c:v>3586.7659999999996</c:v>
                </c:pt>
                <c:pt idx="426">
                  <c:v>3570.9630000000002</c:v>
                </c:pt>
                <c:pt idx="427">
                  <c:v>3561.3370000000004</c:v>
                </c:pt>
                <c:pt idx="428">
                  <c:v>3560.1469999999995</c:v>
                </c:pt>
                <c:pt idx="429">
                  <c:v>3569.5110000000004</c:v>
                </c:pt>
                <c:pt idx="430">
                  <c:v>3558.6709999999998</c:v>
                </c:pt>
                <c:pt idx="431">
                  <c:v>3562.01</c:v>
                </c:pt>
                <c:pt idx="432">
                  <c:v>3523.1350000000002</c:v>
                </c:pt>
                <c:pt idx="433">
                  <c:v>3524.8470000000002</c:v>
                </c:pt>
                <c:pt idx="434">
                  <c:v>3531.5949999999998</c:v>
                </c:pt>
                <c:pt idx="435">
                  <c:v>3531.9690000000001</c:v>
                </c:pt>
                <c:pt idx="436">
                  <c:v>3526.221</c:v>
                </c:pt>
                <c:pt idx="437">
                  <c:v>3514.2779999999998</c:v>
                </c:pt>
                <c:pt idx="438">
                  <c:v>3511.3950000000004</c:v>
                </c:pt>
                <c:pt idx="439">
                  <c:v>3500.7669999999994</c:v>
                </c:pt>
                <c:pt idx="440">
                  <c:v>3489.9850000000001</c:v>
                </c:pt>
                <c:pt idx="441">
                  <c:v>3475.11</c:v>
                </c:pt>
                <c:pt idx="442">
                  <c:v>3482.8520000000003</c:v>
                </c:pt>
                <c:pt idx="443">
                  <c:v>3493.0309999999999</c:v>
                </c:pt>
                <c:pt idx="444">
                  <c:v>3491.4920000000002</c:v>
                </c:pt>
                <c:pt idx="445">
                  <c:v>3467.9209999999998</c:v>
                </c:pt>
                <c:pt idx="446">
                  <c:v>3483.8100000000004</c:v>
                </c:pt>
                <c:pt idx="447">
                  <c:v>3500.5340000000001</c:v>
                </c:pt>
                <c:pt idx="448">
                  <c:v>3477.2479999999996</c:v>
                </c:pt>
                <c:pt idx="449">
                  <c:v>3467.5459999999998</c:v>
                </c:pt>
                <c:pt idx="450">
                  <c:v>3476.0949999999998</c:v>
                </c:pt>
                <c:pt idx="451">
                  <c:v>3460.1839999999997</c:v>
                </c:pt>
                <c:pt idx="452">
                  <c:v>3465.6879999999996</c:v>
                </c:pt>
                <c:pt idx="453">
                  <c:v>3477.558</c:v>
                </c:pt>
                <c:pt idx="454">
                  <c:v>3456.2950000000001</c:v>
                </c:pt>
                <c:pt idx="455">
                  <c:v>3448.5450000000001</c:v>
                </c:pt>
                <c:pt idx="456">
                  <c:v>3443.2619999999997</c:v>
                </c:pt>
                <c:pt idx="457">
                  <c:v>3451.36</c:v>
                </c:pt>
                <c:pt idx="458">
                  <c:v>3445.8389999999999</c:v>
                </c:pt>
                <c:pt idx="459">
                  <c:v>3447.605</c:v>
                </c:pt>
                <c:pt idx="460">
                  <c:v>3455.6089999999995</c:v>
                </c:pt>
                <c:pt idx="461">
                  <c:v>3469.009</c:v>
                </c:pt>
                <c:pt idx="462">
                  <c:v>3469.8789999999999</c:v>
                </c:pt>
                <c:pt idx="463">
                  <c:v>3449.529</c:v>
                </c:pt>
                <c:pt idx="464">
                  <c:v>3465.4259999999999</c:v>
                </c:pt>
                <c:pt idx="465">
                  <c:v>3464.0749999999998</c:v>
                </c:pt>
                <c:pt idx="466">
                  <c:v>3473.8229999999999</c:v>
                </c:pt>
                <c:pt idx="467">
                  <c:v>3446.4839999999999</c:v>
                </c:pt>
                <c:pt idx="468">
                  <c:v>3453.7079999999996</c:v>
                </c:pt>
                <c:pt idx="469">
                  <c:v>3452.7809999999995</c:v>
                </c:pt>
                <c:pt idx="470">
                  <c:v>3459.0050000000001</c:v>
                </c:pt>
                <c:pt idx="471">
                  <c:v>3455.7489999999993</c:v>
                </c:pt>
                <c:pt idx="472">
                  <c:v>3485.529</c:v>
                </c:pt>
                <c:pt idx="473">
                  <c:v>3494.8760000000002</c:v>
                </c:pt>
                <c:pt idx="474">
                  <c:v>3481.306</c:v>
                </c:pt>
                <c:pt idx="475">
                  <c:v>3478.8130000000006</c:v>
                </c:pt>
                <c:pt idx="476">
                  <c:v>3476.2719999999999</c:v>
                </c:pt>
                <c:pt idx="477">
                  <c:v>3491.1669999999995</c:v>
                </c:pt>
                <c:pt idx="478">
                  <c:v>3485.866</c:v>
                </c:pt>
                <c:pt idx="479">
                  <c:v>3476.127</c:v>
                </c:pt>
                <c:pt idx="480">
                  <c:v>3465.7059999999997</c:v>
                </c:pt>
                <c:pt idx="481">
                  <c:v>3460.0509999999999</c:v>
                </c:pt>
                <c:pt idx="482">
                  <c:v>3473.5309999999999</c:v>
                </c:pt>
                <c:pt idx="483">
                  <c:v>3500.9079999999999</c:v>
                </c:pt>
                <c:pt idx="484">
                  <c:v>3485.9279999999999</c:v>
                </c:pt>
                <c:pt idx="485">
                  <c:v>3475.6320000000001</c:v>
                </c:pt>
                <c:pt idx="486">
                  <c:v>3483.82</c:v>
                </c:pt>
                <c:pt idx="487">
                  <c:v>3496.1570000000002</c:v>
                </c:pt>
                <c:pt idx="488">
                  <c:v>3482.1970000000001</c:v>
                </c:pt>
                <c:pt idx="489">
                  <c:v>3498.6179999999999</c:v>
                </c:pt>
                <c:pt idx="490">
                  <c:v>3508.5509999999999</c:v>
                </c:pt>
                <c:pt idx="491">
                  <c:v>3501.8649999999998</c:v>
                </c:pt>
                <c:pt idx="492">
                  <c:v>3508.297</c:v>
                </c:pt>
                <c:pt idx="493">
                  <c:v>3511.3629999999998</c:v>
                </c:pt>
                <c:pt idx="494">
                  <c:v>3522.127</c:v>
                </c:pt>
                <c:pt idx="495">
                  <c:v>3530.6979999999999</c:v>
                </c:pt>
                <c:pt idx="496">
                  <c:v>3531.232</c:v>
                </c:pt>
                <c:pt idx="497">
                  <c:v>3526.527</c:v>
                </c:pt>
                <c:pt idx="498">
                  <c:v>3533.982</c:v>
                </c:pt>
                <c:pt idx="499">
                  <c:v>3548.348</c:v>
                </c:pt>
                <c:pt idx="500">
                  <c:v>3527.9560000000001</c:v>
                </c:pt>
                <c:pt idx="501">
                  <c:v>3509.4459999999999</c:v>
                </c:pt>
                <c:pt idx="502">
                  <c:v>3502.1869999999994</c:v>
                </c:pt>
                <c:pt idx="503">
                  <c:v>3494.9830000000002</c:v>
                </c:pt>
                <c:pt idx="504">
                  <c:v>3512.2819999999997</c:v>
                </c:pt>
                <c:pt idx="505">
                  <c:v>3516.52</c:v>
                </c:pt>
                <c:pt idx="506">
                  <c:v>3526.92</c:v>
                </c:pt>
                <c:pt idx="507">
                  <c:v>3527.7849999999994</c:v>
                </c:pt>
                <c:pt idx="508">
                  <c:v>3529.3130000000006</c:v>
                </c:pt>
                <c:pt idx="509">
                  <c:v>3540.3510000000006</c:v>
                </c:pt>
                <c:pt idx="510">
                  <c:v>3517.7139999999999</c:v>
                </c:pt>
                <c:pt idx="511">
                  <c:v>3496.9589999999998</c:v>
                </c:pt>
                <c:pt idx="512">
                  <c:v>3491.299</c:v>
                </c:pt>
                <c:pt idx="513">
                  <c:v>3497.5439999999999</c:v>
                </c:pt>
                <c:pt idx="514">
                  <c:v>3490.0410000000002</c:v>
                </c:pt>
                <c:pt idx="515">
                  <c:v>3486.8969999999999</c:v>
                </c:pt>
                <c:pt idx="516">
                  <c:v>3491.1550000000002</c:v>
                </c:pt>
                <c:pt idx="517">
                  <c:v>3471.4079999999999</c:v>
                </c:pt>
                <c:pt idx="518">
                  <c:v>3498.0349999999999</c:v>
                </c:pt>
                <c:pt idx="519">
                  <c:v>3495.67</c:v>
                </c:pt>
                <c:pt idx="520">
                  <c:v>3486.62</c:v>
                </c:pt>
                <c:pt idx="521">
                  <c:v>3475.7150000000001</c:v>
                </c:pt>
                <c:pt idx="522">
                  <c:v>3463.4749999999999</c:v>
                </c:pt>
                <c:pt idx="523">
                  <c:v>3475.77</c:v>
                </c:pt>
                <c:pt idx="524">
                  <c:v>3456.547</c:v>
                </c:pt>
                <c:pt idx="525">
                  <c:v>3463.7370000000001</c:v>
                </c:pt>
                <c:pt idx="526">
                  <c:v>3468.8960000000002</c:v>
                </c:pt>
                <c:pt idx="527">
                  <c:v>3440.143</c:v>
                </c:pt>
                <c:pt idx="528">
                  <c:v>3423.2370000000001</c:v>
                </c:pt>
                <c:pt idx="529">
                  <c:v>3413.0529999999999</c:v>
                </c:pt>
                <c:pt idx="530">
                  <c:v>3422.8249999999998</c:v>
                </c:pt>
                <c:pt idx="531">
                  <c:v>3398.13</c:v>
                </c:pt>
                <c:pt idx="532">
                  <c:v>3389.1750000000002</c:v>
                </c:pt>
                <c:pt idx="533">
                  <c:v>3369.8609999999999</c:v>
                </c:pt>
                <c:pt idx="534">
                  <c:v>3367.8470000000002</c:v>
                </c:pt>
                <c:pt idx="535">
                  <c:v>3359.7459999999996</c:v>
                </c:pt>
                <c:pt idx="536">
                  <c:v>3371.8760000000002</c:v>
                </c:pt>
                <c:pt idx="537">
                  <c:v>3352.1930000000002</c:v>
                </c:pt>
                <c:pt idx="538">
                  <c:v>3320.4360000000001</c:v>
                </c:pt>
                <c:pt idx="539">
                  <c:v>3316.326</c:v>
                </c:pt>
                <c:pt idx="540">
                  <c:v>3309.96</c:v>
                </c:pt>
                <c:pt idx="541">
                  <c:v>3272.029</c:v>
                </c:pt>
                <c:pt idx="542">
                  <c:v>3272.5729999999999</c:v>
                </c:pt>
                <c:pt idx="543">
                  <c:v>3281.3110000000006</c:v>
                </c:pt>
                <c:pt idx="544">
                  <c:v>3269.0309999999999</c:v>
                </c:pt>
                <c:pt idx="545">
                  <c:v>3226.52</c:v>
                </c:pt>
                <c:pt idx="546">
                  <c:v>3219.5189999999998</c:v>
                </c:pt>
                <c:pt idx="547">
                  <c:v>3203.297</c:v>
                </c:pt>
                <c:pt idx="548">
                  <c:v>3190.0970000000002</c:v>
                </c:pt>
                <c:pt idx="549">
                  <c:v>3188.239</c:v>
                </c:pt>
                <c:pt idx="550">
                  <c:v>3174.2489999999993</c:v>
                </c:pt>
                <c:pt idx="551">
                  <c:v>3171.7089999999994</c:v>
                </c:pt>
                <c:pt idx="552">
                  <c:v>3155.2159999999999</c:v>
                </c:pt>
                <c:pt idx="553">
                  <c:v>3136.8629999999998</c:v>
                </c:pt>
                <c:pt idx="554">
                  <c:v>3113.56</c:v>
                </c:pt>
                <c:pt idx="555">
                  <c:v>3102.1970000000001</c:v>
                </c:pt>
                <c:pt idx="556">
                  <c:v>3106.9079999999999</c:v>
                </c:pt>
                <c:pt idx="557">
                  <c:v>3087.4549999999999</c:v>
                </c:pt>
                <c:pt idx="558">
                  <c:v>3063.1379999999999</c:v>
                </c:pt>
                <c:pt idx="559">
                  <c:v>3052.056</c:v>
                </c:pt>
                <c:pt idx="560">
                  <c:v>3028.8930000000005</c:v>
                </c:pt>
                <c:pt idx="561">
                  <c:v>3003.4870000000001</c:v>
                </c:pt>
                <c:pt idx="562">
                  <c:v>2994.3440000000001</c:v>
                </c:pt>
                <c:pt idx="563">
                  <c:v>2974.9910000000004</c:v>
                </c:pt>
                <c:pt idx="564">
                  <c:v>2981.12</c:v>
                </c:pt>
                <c:pt idx="565">
                  <c:v>2946.8789999999999</c:v>
                </c:pt>
                <c:pt idx="566">
                  <c:v>2924.8180000000002</c:v>
                </c:pt>
                <c:pt idx="567">
                  <c:v>2891.5149999999999</c:v>
                </c:pt>
                <c:pt idx="568">
                  <c:v>2872.6590000000001</c:v>
                </c:pt>
                <c:pt idx="569">
                  <c:v>2838.7370000000001</c:v>
                </c:pt>
                <c:pt idx="570">
                  <c:v>2825.8380000000002</c:v>
                </c:pt>
                <c:pt idx="571">
                  <c:v>2797.0410000000002</c:v>
                </c:pt>
                <c:pt idx="572">
                  <c:v>2794.64</c:v>
                </c:pt>
                <c:pt idx="573">
                  <c:v>2778.8470000000002</c:v>
                </c:pt>
                <c:pt idx="574">
                  <c:v>2764.9140000000002</c:v>
                </c:pt>
                <c:pt idx="575">
                  <c:v>2743.0259999999998</c:v>
                </c:pt>
                <c:pt idx="576">
                  <c:v>2737.0540000000001</c:v>
                </c:pt>
                <c:pt idx="577">
                  <c:v>2730.424</c:v>
                </c:pt>
                <c:pt idx="578">
                  <c:v>2710.799</c:v>
                </c:pt>
                <c:pt idx="579">
                  <c:v>2688.2919999999999</c:v>
                </c:pt>
                <c:pt idx="580">
                  <c:v>2675.4130000000005</c:v>
                </c:pt>
                <c:pt idx="581">
                  <c:v>2677.3649999999998</c:v>
                </c:pt>
                <c:pt idx="582">
                  <c:v>2652.3360000000002</c:v>
                </c:pt>
                <c:pt idx="583">
                  <c:v>2628.9140000000002</c:v>
                </c:pt>
                <c:pt idx="584">
                  <c:v>2597.2199999999998</c:v>
                </c:pt>
                <c:pt idx="585">
                  <c:v>2584.0010000000002</c:v>
                </c:pt>
                <c:pt idx="586">
                  <c:v>2551.1909999999998</c:v>
                </c:pt>
                <c:pt idx="587">
                  <c:v>2528.5569999999998</c:v>
                </c:pt>
                <c:pt idx="588">
                  <c:v>2515.4100000000003</c:v>
                </c:pt>
                <c:pt idx="589">
                  <c:v>2502.9050000000002</c:v>
                </c:pt>
                <c:pt idx="590">
                  <c:v>2480.3380000000002</c:v>
                </c:pt>
                <c:pt idx="591">
                  <c:v>2476.616</c:v>
                </c:pt>
                <c:pt idx="592">
                  <c:v>2456.8229999999999</c:v>
                </c:pt>
                <c:pt idx="593">
                  <c:v>2438.4110000000005</c:v>
                </c:pt>
                <c:pt idx="594">
                  <c:v>2429.0320000000002</c:v>
                </c:pt>
                <c:pt idx="595">
                  <c:v>2409.326</c:v>
                </c:pt>
                <c:pt idx="596">
                  <c:v>2382.125</c:v>
                </c:pt>
                <c:pt idx="597">
                  <c:v>2350.4969999999998</c:v>
                </c:pt>
                <c:pt idx="598">
                  <c:v>2338.8620000000001</c:v>
                </c:pt>
                <c:pt idx="599">
                  <c:v>2329.9530000000004</c:v>
                </c:pt>
                <c:pt idx="600">
                  <c:v>2316.3789999999999</c:v>
                </c:pt>
                <c:pt idx="601">
                  <c:v>2306.1550000000002</c:v>
                </c:pt>
                <c:pt idx="602">
                  <c:v>2303.145</c:v>
                </c:pt>
                <c:pt idx="603">
                  <c:v>2277.5879999999997</c:v>
                </c:pt>
                <c:pt idx="604">
                  <c:v>2251.076</c:v>
                </c:pt>
                <c:pt idx="605">
                  <c:v>2233.1889999999994</c:v>
                </c:pt>
                <c:pt idx="606">
                  <c:v>2225.241</c:v>
                </c:pt>
                <c:pt idx="607">
                  <c:v>2211.549</c:v>
                </c:pt>
                <c:pt idx="608">
                  <c:v>2207.826</c:v>
                </c:pt>
                <c:pt idx="609">
                  <c:v>2184.8770000000004</c:v>
                </c:pt>
                <c:pt idx="610">
                  <c:v>2147.1529999999998</c:v>
                </c:pt>
                <c:pt idx="611">
                  <c:v>2135.34</c:v>
                </c:pt>
                <c:pt idx="612">
                  <c:v>2136.5729999999999</c:v>
                </c:pt>
                <c:pt idx="613">
                  <c:v>2107.9110000000005</c:v>
                </c:pt>
                <c:pt idx="614">
                  <c:v>2107.277</c:v>
                </c:pt>
                <c:pt idx="615">
                  <c:v>2099.5520000000001</c:v>
                </c:pt>
                <c:pt idx="616">
                  <c:v>2108.1570000000002</c:v>
                </c:pt>
                <c:pt idx="617">
                  <c:v>2113.4949999999999</c:v>
                </c:pt>
                <c:pt idx="618">
                  <c:v>2064.2599999999998</c:v>
                </c:pt>
                <c:pt idx="619">
                  <c:v>2051.8360000000002</c:v>
                </c:pt>
                <c:pt idx="620">
                  <c:v>2053.3110000000006</c:v>
                </c:pt>
                <c:pt idx="621">
                  <c:v>2043.116</c:v>
                </c:pt>
                <c:pt idx="622">
                  <c:v>2019.375</c:v>
                </c:pt>
                <c:pt idx="623">
                  <c:v>2007.249</c:v>
                </c:pt>
                <c:pt idx="624">
                  <c:v>1992.5889999999999</c:v>
                </c:pt>
                <c:pt idx="625">
                  <c:v>1961.8589999999999</c:v>
                </c:pt>
                <c:pt idx="626">
                  <c:v>1959.366</c:v>
                </c:pt>
                <c:pt idx="627">
                  <c:v>1939.6479999999999</c:v>
                </c:pt>
                <c:pt idx="628">
                  <c:v>1939.8729999999998</c:v>
                </c:pt>
                <c:pt idx="629">
                  <c:v>1946.615</c:v>
                </c:pt>
                <c:pt idx="630">
                  <c:v>1947.578</c:v>
                </c:pt>
                <c:pt idx="631">
                  <c:v>1955.3939999999998</c:v>
                </c:pt>
                <c:pt idx="632">
                  <c:v>1940.7060000000001</c:v>
                </c:pt>
                <c:pt idx="633">
                  <c:v>1919.1399999999999</c:v>
                </c:pt>
                <c:pt idx="634">
                  <c:v>1909.58</c:v>
                </c:pt>
                <c:pt idx="635">
                  <c:v>1905.29</c:v>
                </c:pt>
                <c:pt idx="636">
                  <c:v>1881.8150000000001</c:v>
                </c:pt>
                <c:pt idx="637">
                  <c:v>1875.28</c:v>
                </c:pt>
                <c:pt idx="638">
                  <c:v>1848.029</c:v>
                </c:pt>
                <c:pt idx="639">
                  <c:v>1846.5409999999999</c:v>
                </c:pt>
                <c:pt idx="640">
                  <c:v>1853.5550000000001</c:v>
                </c:pt>
                <c:pt idx="641">
                  <c:v>1849.748</c:v>
                </c:pt>
                <c:pt idx="642">
                  <c:v>1836.615</c:v>
                </c:pt>
                <c:pt idx="643">
                  <c:v>1827.6699999999998</c:v>
                </c:pt>
                <c:pt idx="644">
                  <c:v>1818.6599999999999</c:v>
                </c:pt>
                <c:pt idx="645">
                  <c:v>1808.079</c:v>
                </c:pt>
                <c:pt idx="646">
                  <c:v>1804.2460000000001</c:v>
                </c:pt>
                <c:pt idx="647">
                  <c:v>1796.4880000000001</c:v>
                </c:pt>
                <c:pt idx="648">
                  <c:v>1773.1659999999999</c:v>
                </c:pt>
                <c:pt idx="649">
                  <c:v>1780.7139999999999</c:v>
                </c:pt>
                <c:pt idx="650">
                  <c:v>1772.53</c:v>
                </c:pt>
                <c:pt idx="651">
                  <c:v>1761.6179999999999</c:v>
                </c:pt>
                <c:pt idx="652">
                  <c:v>1749.229</c:v>
                </c:pt>
                <c:pt idx="653">
                  <c:v>1725.1129999999998</c:v>
                </c:pt>
                <c:pt idx="654">
                  <c:v>1721.7090000000001</c:v>
                </c:pt>
                <c:pt idx="655">
                  <c:v>1704.0819999999999</c:v>
                </c:pt>
                <c:pt idx="656">
                  <c:v>1702.6429999999998</c:v>
                </c:pt>
                <c:pt idx="657">
                  <c:v>1681.7260000000001</c:v>
                </c:pt>
                <c:pt idx="658">
                  <c:v>1675.269</c:v>
                </c:pt>
                <c:pt idx="659">
                  <c:v>1682.511</c:v>
                </c:pt>
                <c:pt idx="660">
                  <c:v>1686.0250000000001</c:v>
                </c:pt>
                <c:pt idx="661">
                  <c:v>1699.6389999999999</c:v>
                </c:pt>
                <c:pt idx="662">
                  <c:v>1663.3439999999998</c:v>
                </c:pt>
                <c:pt idx="663">
                  <c:v>1657.7160000000001</c:v>
                </c:pt>
                <c:pt idx="664">
                  <c:v>1637.6229999999998</c:v>
                </c:pt>
                <c:pt idx="665">
                  <c:v>1604.1419999999998</c:v>
                </c:pt>
                <c:pt idx="666">
                  <c:v>1602.704</c:v>
                </c:pt>
                <c:pt idx="667">
                  <c:v>1584.779</c:v>
                </c:pt>
                <c:pt idx="668">
                  <c:v>1581.395</c:v>
                </c:pt>
                <c:pt idx="669">
                  <c:v>1574.482</c:v>
                </c:pt>
                <c:pt idx="670">
                  <c:v>1579.3389999999999</c:v>
                </c:pt>
                <c:pt idx="671">
                  <c:v>1563.6509999999998</c:v>
                </c:pt>
                <c:pt idx="672">
                  <c:v>1554.6909999999998</c:v>
                </c:pt>
                <c:pt idx="673">
                  <c:v>1537.3889999999999</c:v>
                </c:pt>
                <c:pt idx="674">
                  <c:v>1536.27</c:v>
                </c:pt>
                <c:pt idx="675">
                  <c:v>1537.4860000000001</c:v>
                </c:pt>
                <c:pt idx="676">
                  <c:v>1531.6109999999999</c:v>
                </c:pt>
                <c:pt idx="677">
                  <c:v>1523.796</c:v>
                </c:pt>
                <c:pt idx="678">
                  <c:v>1511.4680000000001</c:v>
                </c:pt>
                <c:pt idx="679">
                  <c:v>1501.0519999999999</c:v>
                </c:pt>
                <c:pt idx="680">
                  <c:v>1497.538</c:v>
                </c:pt>
                <c:pt idx="681">
                  <c:v>1479.2719999999999</c:v>
                </c:pt>
                <c:pt idx="682">
                  <c:v>1477.454</c:v>
                </c:pt>
                <c:pt idx="683">
                  <c:v>1475.5729999999999</c:v>
                </c:pt>
                <c:pt idx="684">
                  <c:v>1468.481</c:v>
                </c:pt>
                <c:pt idx="685">
                  <c:v>1461.4590000000001</c:v>
                </c:pt>
                <c:pt idx="686">
                  <c:v>1453.48</c:v>
                </c:pt>
                <c:pt idx="687">
                  <c:v>1445.9690000000001</c:v>
                </c:pt>
                <c:pt idx="688">
                  <c:v>1434.6809999999998</c:v>
                </c:pt>
                <c:pt idx="689">
                  <c:v>1442.895</c:v>
                </c:pt>
                <c:pt idx="690">
                  <c:v>1425.1479999999999</c:v>
                </c:pt>
                <c:pt idx="691">
                  <c:v>1414.1429999999998</c:v>
                </c:pt>
                <c:pt idx="692">
                  <c:v>1406.4360000000001</c:v>
                </c:pt>
                <c:pt idx="693">
                  <c:v>1397.5529999999999</c:v>
                </c:pt>
                <c:pt idx="694">
                  <c:v>1387.5070000000001</c:v>
                </c:pt>
                <c:pt idx="695">
                  <c:v>1378.3109999999999</c:v>
                </c:pt>
                <c:pt idx="696">
                  <c:v>1367.1379999999999</c:v>
                </c:pt>
                <c:pt idx="697">
                  <c:v>1373.127</c:v>
                </c:pt>
                <c:pt idx="698">
                  <c:v>1347.3889999999999</c:v>
                </c:pt>
                <c:pt idx="699">
                  <c:v>1351.0719999999999</c:v>
                </c:pt>
                <c:pt idx="700">
                  <c:v>1343.607</c:v>
                </c:pt>
                <c:pt idx="701">
                  <c:v>1329.6589999999999</c:v>
                </c:pt>
                <c:pt idx="702">
                  <c:v>1312.675</c:v>
                </c:pt>
                <c:pt idx="703">
                  <c:v>1310.4739999999999</c:v>
                </c:pt>
                <c:pt idx="704">
                  <c:v>1300.4080000000001</c:v>
                </c:pt>
                <c:pt idx="705">
                  <c:v>1303.5029999999999</c:v>
                </c:pt>
                <c:pt idx="706">
                  <c:v>1292.0129999999999</c:v>
                </c:pt>
                <c:pt idx="707">
                  <c:v>1294.3219999999999</c:v>
                </c:pt>
                <c:pt idx="708">
                  <c:v>1280.9250000000002</c:v>
                </c:pt>
                <c:pt idx="709">
                  <c:v>1258.1089999999999</c:v>
                </c:pt>
                <c:pt idx="710">
                  <c:v>1241.4160000000002</c:v>
                </c:pt>
                <c:pt idx="711">
                  <c:v>1242.203</c:v>
                </c:pt>
                <c:pt idx="712">
                  <c:v>1235.1369999999999</c:v>
                </c:pt>
                <c:pt idx="713">
                  <c:v>1232.25</c:v>
                </c:pt>
                <c:pt idx="714">
                  <c:v>1220.538</c:v>
                </c:pt>
                <c:pt idx="715">
                  <c:v>1205.338</c:v>
                </c:pt>
                <c:pt idx="716">
                  <c:v>1210.039</c:v>
                </c:pt>
                <c:pt idx="717">
                  <c:v>1202.8509999999999</c:v>
                </c:pt>
                <c:pt idx="718">
                  <c:v>1188.9960000000001</c:v>
                </c:pt>
                <c:pt idx="719">
                  <c:v>1171.8019999999999</c:v>
                </c:pt>
                <c:pt idx="720">
                  <c:v>1167.175</c:v>
                </c:pt>
                <c:pt idx="721">
                  <c:v>1164.441</c:v>
                </c:pt>
                <c:pt idx="722">
                  <c:v>1167.08</c:v>
                </c:pt>
                <c:pt idx="723">
                  <c:v>1162.4090000000001</c:v>
                </c:pt>
                <c:pt idx="724">
                  <c:v>1146.8239999999998</c:v>
                </c:pt>
                <c:pt idx="725">
                  <c:v>1137.4580000000001</c:v>
                </c:pt>
                <c:pt idx="726">
                  <c:v>1141.6009999999999</c:v>
                </c:pt>
                <c:pt idx="727">
                  <c:v>1134.3599999999999</c:v>
                </c:pt>
                <c:pt idx="728">
                  <c:v>1129.2370000000001</c:v>
                </c:pt>
                <c:pt idx="729">
                  <c:v>1113.932</c:v>
                </c:pt>
                <c:pt idx="730">
                  <c:v>1112.74</c:v>
                </c:pt>
                <c:pt idx="731">
                  <c:v>1102.538</c:v>
                </c:pt>
                <c:pt idx="732">
                  <c:v>1095.617</c:v>
                </c:pt>
                <c:pt idx="733">
                  <c:v>1066.519</c:v>
                </c:pt>
                <c:pt idx="734">
                  <c:v>1058.8909999999998</c:v>
                </c:pt>
                <c:pt idx="735">
                  <c:v>1060.8509999999999</c:v>
                </c:pt>
                <c:pt idx="736">
                  <c:v>1045.4929999999999</c:v>
                </c:pt>
                <c:pt idx="737">
                  <c:v>1037.4839999999999</c:v>
                </c:pt>
                <c:pt idx="738">
                  <c:v>1042.9000000000001</c:v>
                </c:pt>
                <c:pt idx="739">
                  <c:v>1032.0360000000001</c:v>
                </c:pt>
                <c:pt idx="740">
                  <c:v>1031.1909999999998</c:v>
                </c:pt>
                <c:pt idx="741">
                  <c:v>1035.9680000000001</c:v>
                </c:pt>
                <c:pt idx="742">
                  <c:v>1030.1299999999999</c:v>
                </c:pt>
                <c:pt idx="743">
                  <c:v>1006.735</c:v>
                </c:pt>
                <c:pt idx="744">
                  <c:v>1000.737</c:v>
                </c:pt>
                <c:pt idx="745">
                  <c:v>995.62</c:v>
                </c:pt>
                <c:pt idx="746">
                  <c:v>988.63300000000004</c:v>
                </c:pt>
                <c:pt idx="747">
                  <c:v>980.79500000000007</c:v>
                </c:pt>
                <c:pt idx="748">
                  <c:v>977.495</c:v>
                </c:pt>
                <c:pt idx="749">
                  <c:v>968.18700000000001</c:v>
                </c:pt>
                <c:pt idx="750">
                  <c:v>963.68000000000006</c:v>
                </c:pt>
                <c:pt idx="751">
                  <c:v>950.33699999999988</c:v>
                </c:pt>
                <c:pt idx="752">
                  <c:v>935.39099999999996</c:v>
                </c:pt>
                <c:pt idx="753">
                  <c:v>931.97799999999984</c:v>
                </c:pt>
                <c:pt idx="754">
                  <c:v>936.49</c:v>
                </c:pt>
                <c:pt idx="755">
                  <c:v>921.09400000000005</c:v>
                </c:pt>
                <c:pt idx="756">
                  <c:v>902.14699999999993</c:v>
                </c:pt>
                <c:pt idx="757">
                  <c:v>900.64</c:v>
                </c:pt>
                <c:pt idx="758">
                  <c:v>893.94499999999994</c:v>
                </c:pt>
                <c:pt idx="759">
                  <c:v>894.40899999999999</c:v>
                </c:pt>
                <c:pt idx="760">
                  <c:v>892.36300000000006</c:v>
                </c:pt>
                <c:pt idx="761">
                  <c:v>881.18200000000002</c:v>
                </c:pt>
                <c:pt idx="762">
                  <c:v>885.65800000000002</c:v>
                </c:pt>
                <c:pt idx="763">
                  <c:v>880.27200000000005</c:v>
                </c:pt>
                <c:pt idx="764">
                  <c:v>865.20799999999997</c:v>
                </c:pt>
                <c:pt idx="765">
                  <c:v>857.82999999999993</c:v>
                </c:pt>
                <c:pt idx="766">
                  <c:v>851.15099999999984</c:v>
                </c:pt>
                <c:pt idx="767">
                  <c:v>842.83699999999988</c:v>
                </c:pt>
                <c:pt idx="768">
                  <c:v>837.25</c:v>
                </c:pt>
                <c:pt idx="769">
                  <c:v>824.63499999999999</c:v>
                </c:pt>
                <c:pt idx="770">
                  <c:v>819.78200000000004</c:v>
                </c:pt>
                <c:pt idx="771">
                  <c:v>813.00099999999998</c:v>
                </c:pt>
                <c:pt idx="772">
                  <c:v>805.26900000000001</c:v>
                </c:pt>
                <c:pt idx="773">
                  <c:v>801.12599999999998</c:v>
                </c:pt>
                <c:pt idx="774">
                  <c:v>800.13199999999983</c:v>
                </c:pt>
                <c:pt idx="775">
                  <c:v>798.71299999999997</c:v>
                </c:pt>
                <c:pt idx="776">
                  <c:v>790.81899999999996</c:v>
                </c:pt>
                <c:pt idx="777">
                  <c:v>782.43799999999987</c:v>
                </c:pt>
                <c:pt idx="778">
                  <c:v>772.84299999999985</c:v>
                </c:pt>
                <c:pt idx="779">
                  <c:v>764.07</c:v>
                </c:pt>
                <c:pt idx="780">
                  <c:v>755.15099999999984</c:v>
                </c:pt>
                <c:pt idx="781">
                  <c:v>753.8549999999999</c:v>
                </c:pt>
                <c:pt idx="782">
                  <c:v>743.68900000000008</c:v>
                </c:pt>
                <c:pt idx="783">
                  <c:v>739.46799999999985</c:v>
                </c:pt>
                <c:pt idx="784">
                  <c:v>732.38599999999997</c:v>
                </c:pt>
                <c:pt idx="785">
                  <c:v>724.66800000000001</c:v>
                </c:pt>
                <c:pt idx="786">
                  <c:v>712.30599999999993</c:v>
                </c:pt>
                <c:pt idx="787">
                  <c:v>706.75599999999997</c:v>
                </c:pt>
                <c:pt idx="788">
                  <c:v>704.03399999999999</c:v>
                </c:pt>
                <c:pt idx="789">
                  <c:v>698.82599999999991</c:v>
                </c:pt>
                <c:pt idx="790">
                  <c:v>690.20399999999995</c:v>
                </c:pt>
                <c:pt idx="791">
                  <c:v>685.928</c:v>
                </c:pt>
                <c:pt idx="792">
                  <c:v>681.8599999999999</c:v>
                </c:pt>
                <c:pt idx="793">
                  <c:v>673.26</c:v>
                </c:pt>
                <c:pt idx="794">
                  <c:v>660.49300000000005</c:v>
                </c:pt>
                <c:pt idx="795">
                  <c:v>668.20299999999997</c:v>
                </c:pt>
                <c:pt idx="796">
                  <c:v>659.8119999999999</c:v>
                </c:pt>
                <c:pt idx="797">
                  <c:v>642.66300000000001</c:v>
                </c:pt>
                <c:pt idx="798">
                  <c:v>642.428</c:v>
                </c:pt>
                <c:pt idx="799">
                  <c:v>626.89199999999994</c:v>
                </c:pt>
                <c:pt idx="800">
                  <c:v>622.92099999999994</c:v>
                </c:pt>
                <c:pt idx="801">
                  <c:v>612.68600000000004</c:v>
                </c:pt>
                <c:pt idx="802">
                  <c:v>617.44799999999987</c:v>
                </c:pt>
                <c:pt idx="803">
                  <c:v>606.20299999999997</c:v>
                </c:pt>
                <c:pt idx="804">
                  <c:v>600.27300000000014</c:v>
                </c:pt>
                <c:pt idx="805">
                  <c:v>596.79800000000012</c:v>
                </c:pt>
                <c:pt idx="806">
                  <c:v>594.24900000000002</c:v>
                </c:pt>
                <c:pt idx="807">
                  <c:v>583.64599999999996</c:v>
                </c:pt>
                <c:pt idx="808">
                  <c:v>569.67100000000005</c:v>
                </c:pt>
                <c:pt idx="809">
                  <c:v>572.61</c:v>
                </c:pt>
                <c:pt idx="810">
                  <c:v>570.08299999999997</c:v>
                </c:pt>
                <c:pt idx="811">
                  <c:v>569.92699999999991</c:v>
                </c:pt>
                <c:pt idx="812">
                  <c:v>569.02699999999993</c:v>
                </c:pt>
                <c:pt idx="813">
                  <c:v>575.59299999999996</c:v>
                </c:pt>
                <c:pt idx="814">
                  <c:v>565.31599999999992</c:v>
                </c:pt>
                <c:pt idx="815">
                  <c:v>561.15099999999984</c:v>
                </c:pt>
                <c:pt idx="816">
                  <c:v>554.53899999999999</c:v>
                </c:pt>
                <c:pt idx="817">
                  <c:v>554.97799999999984</c:v>
                </c:pt>
                <c:pt idx="818">
                  <c:v>554.02800000000002</c:v>
                </c:pt>
                <c:pt idx="819">
                  <c:v>547.99699999999996</c:v>
                </c:pt>
                <c:pt idx="820">
                  <c:v>546.82599999999991</c:v>
                </c:pt>
                <c:pt idx="821">
                  <c:v>537.39800000000002</c:v>
                </c:pt>
                <c:pt idx="822">
                  <c:v>531.57400000000007</c:v>
                </c:pt>
                <c:pt idx="823">
                  <c:v>526.48900000000003</c:v>
                </c:pt>
                <c:pt idx="824">
                  <c:v>515.37199999999996</c:v>
                </c:pt>
                <c:pt idx="825">
                  <c:v>511.33</c:v>
                </c:pt>
                <c:pt idx="826">
                  <c:v>507.17700000000002</c:v>
                </c:pt>
                <c:pt idx="827">
                  <c:v>507.24200000000002</c:v>
                </c:pt>
                <c:pt idx="828">
                  <c:v>506.084</c:v>
                </c:pt>
                <c:pt idx="829">
                  <c:v>496.34899999999999</c:v>
                </c:pt>
                <c:pt idx="830">
                  <c:v>488.62799999999999</c:v>
                </c:pt>
                <c:pt idx="831">
                  <c:v>480.35399999999993</c:v>
                </c:pt>
                <c:pt idx="832">
                  <c:v>479.91299999999995</c:v>
                </c:pt>
                <c:pt idx="833">
                  <c:v>477.41899999999987</c:v>
                </c:pt>
                <c:pt idx="834">
                  <c:v>474.41399999999993</c:v>
                </c:pt>
                <c:pt idx="835">
                  <c:v>472.19799999999992</c:v>
                </c:pt>
                <c:pt idx="836">
                  <c:v>470.91199999999986</c:v>
                </c:pt>
                <c:pt idx="837">
                  <c:v>464.68900000000002</c:v>
                </c:pt>
                <c:pt idx="838">
                  <c:v>457.81099999999992</c:v>
                </c:pt>
                <c:pt idx="839">
                  <c:v>453.37900000000002</c:v>
                </c:pt>
                <c:pt idx="840">
                  <c:v>460.89599999999996</c:v>
                </c:pt>
                <c:pt idx="841">
                  <c:v>460.57599999999996</c:v>
                </c:pt>
                <c:pt idx="842">
                  <c:v>460.14400000000006</c:v>
                </c:pt>
                <c:pt idx="843">
                  <c:v>459.45599999999996</c:v>
                </c:pt>
                <c:pt idx="844">
                  <c:v>451.48200000000003</c:v>
                </c:pt>
                <c:pt idx="845">
                  <c:v>446.608</c:v>
                </c:pt>
                <c:pt idx="846">
                  <c:v>439.03</c:v>
                </c:pt>
                <c:pt idx="847">
                  <c:v>438.71699999999987</c:v>
                </c:pt>
                <c:pt idx="848">
                  <c:v>432.48899999999986</c:v>
                </c:pt>
                <c:pt idx="849">
                  <c:v>432.822</c:v>
                </c:pt>
                <c:pt idx="850">
                  <c:v>429.48999999999995</c:v>
                </c:pt>
                <c:pt idx="851">
                  <c:v>421.101</c:v>
                </c:pt>
                <c:pt idx="852">
                  <c:v>413.55099999999999</c:v>
                </c:pt>
                <c:pt idx="853">
                  <c:v>416.40999999999997</c:v>
                </c:pt>
                <c:pt idx="854">
                  <c:v>405.20699999999994</c:v>
                </c:pt>
                <c:pt idx="855">
                  <c:v>410.12200000000001</c:v>
                </c:pt>
                <c:pt idx="856">
                  <c:v>416.36799999999999</c:v>
                </c:pt>
                <c:pt idx="857">
                  <c:v>408.60500000000002</c:v>
                </c:pt>
                <c:pt idx="858">
                  <c:v>405.30500000000001</c:v>
                </c:pt>
                <c:pt idx="859">
                  <c:v>394.29399999999987</c:v>
                </c:pt>
                <c:pt idx="860">
                  <c:v>401.78</c:v>
                </c:pt>
                <c:pt idx="861">
                  <c:v>393.06599999999992</c:v>
                </c:pt>
                <c:pt idx="862">
                  <c:v>388.03399999999993</c:v>
                </c:pt>
                <c:pt idx="863">
                  <c:v>391.93400000000003</c:v>
                </c:pt>
                <c:pt idx="864">
                  <c:v>393.447</c:v>
                </c:pt>
                <c:pt idx="865">
                  <c:v>389.15199999999999</c:v>
                </c:pt>
                <c:pt idx="866">
                  <c:v>376.25799999999992</c:v>
                </c:pt>
                <c:pt idx="867">
                  <c:v>379.029</c:v>
                </c:pt>
                <c:pt idx="868">
                  <c:v>365.71899999999994</c:v>
                </c:pt>
                <c:pt idx="869">
                  <c:v>362.10500000000002</c:v>
                </c:pt>
                <c:pt idx="870">
                  <c:v>363.20699999999994</c:v>
                </c:pt>
                <c:pt idx="871">
                  <c:v>362.53500000000003</c:v>
                </c:pt>
                <c:pt idx="872">
                  <c:v>366.33099999999996</c:v>
                </c:pt>
                <c:pt idx="873">
                  <c:v>361.36799999999999</c:v>
                </c:pt>
                <c:pt idx="874">
                  <c:v>352.42499999999995</c:v>
                </c:pt>
                <c:pt idx="875">
                  <c:v>349.18200000000002</c:v>
                </c:pt>
                <c:pt idx="876">
                  <c:v>350.017</c:v>
                </c:pt>
                <c:pt idx="877">
                  <c:v>352.16699999999992</c:v>
                </c:pt>
                <c:pt idx="878">
                  <c:v>352.64499999999998</c:v>
                </c:pt>
                <c:pt idx="879">
                  <c:v>354.18200000000002</c:v>
                </c:pt>
                <c:pt idx="880">
                  <c:v>351.69499999999999</c:v>
                </c:pt>
                <c:pt idx="881">
                  <c:v>349.25299999999999</c:v>
                </c:pt>
                <c:pt idx="882">
                  <c:v>348.46999999999997</c:v>
                </c:pt>
                <c:pt idx="883">
                  <c:v>347.01499999999999</c:v>
                </c:pt>
                <c:pt idx="884">
                  <c:v>340.59599999999995</c:v>
                </c:pt>
                <c:pt idx="885">
                  <c:v>329.01299999999992</c:v>
                </c:pt>
                <c:pt idx="886">
                  <c:v>332.31599999999992</c:v>
                </c:pt>
                <c:pt idx="887">
                  <c:v>330.72999999999996</c:v>
                </c:pt>
                <c:pt idx="888">
                  <c:v>320.84899999999999</c:v>
                </c:pt>
                <c:pt idx="889">
                  <c:v>316.548</c:v>
                </c:pt>
                <c:pt idx="890">
                  <c:v>323.09099999999995</c:v>
                </c:pt>
                <c:pt idx="891">
                  <c:v>314.61200000000002</c:v>
                </c:pt>
                <c:pt idx="892">
                  <c:v>305.78399999999993</c:v>
                </c:pt>
                <c:pt idx="893">
                  <c:v>302.34500000000008</c:v>
                </c:pt>
                <c:pt idx="894">
                  <c:v>303.36599999999999</c:v>
                </c:pt>
                <c:pt idx="895">
                  <c:v>302.75900000000001</c:v>
                </c:pt>
                <c:pt idx="896">
                  <c:v>312.02799999999996</c:v>
                </c:pt>
                <c:pt idx="897">
                  <c:v>303.15499999999997</c:v>
                </c:pt>
                <c:pt idx="898">
                  <c:v>301.76</c:v>
                </c:pt>
                <c:pt idx="899">
                  <c:v>291.24400000000009</c:v>
                </c:pt>
                <c:pt idx="900">
                  <c:v>289.73699999999997</c:v>
                </c:pt>
                <c:pt idx="901">
                  <c:v>293.70999999999992</c:v>
                </c:pt>
                <c:pt idx="902">
                  <c:v>289.63099999999991</c:v>
                </c:pt>
                <c:pt idx="903">
                  <c:v>285.161</c:v>
                </c:pt>
                <c:pt idx="904">
                  <c:v>288.05200000000002</c:v>
                </c:pt>
                <c:pt idx="905">
                  <c:v>285.63200000000001</c:v>
                </c:pt>
                <c:pt idx="906">
                  <c:v>286.29399999999987</c:v>
                </c:pt>
                <c:pt idx="907">
                  <c:v>278.73200000000003</c:v>
                </c:pt>
                <c:pt idx="908">
                  <c:v>282.89299999999992</c:v>
                </c:pt>
                <c:pt idx="909">
                  <c:v>277.70599999999996</c:v>
                </c:pt>
                <c:pt idx="910">
                  <c:v>272.86099999999999</c:v>
                </c:pt>
                <c:pt idx="911">
                  <c:v>275.99899999999997</c:v>
                </c:pt>
                <c:pt idx="912">
                  <c:v>278.56</c:v>
                </c:pt>
                <c:pt idx="913">
                  <c:v>276.64600000000002</c:v>
                </c:pt>
                <c:pt idx="914">
                  <c:v>275.23200000000003</c:v>
                </c:pt>
                <c:pt idx="915">
                  <c:v>270.14299999999997</c:v>
                </c:pt>
                <c:pt idx="916">
                  <c:v>270.88</c:v>
                </c:pt>
                <c:pt idx="917">
                  <c:v>268.58499999999992</c:v>
                </c:pt>
                <c:pt idx="918">
                  <c:v>267.95499999999993</c:v>
                </c:pt>
                <c:pt idx="919">
                  <c:v>270.68900000000002</c:v>
                </c:pt>
                <c:pt idx="920">
                  <c:v>261.79499999999996</c:v>
                </c:pt>
                <c:pt idx="921">
                  <c:v>263.64000000000004</c:v>
                </c:pt>
                <c:pt idx="922">
                  <c:v>261.70499999999993</c:v>
                </c:pt>
                <c:pt idx="923">
                  <c:v>254.39000000000001</c:v>
                </c:pt>
                <c:pt idx="924">
                  <c:v>255.85400000000001</c:v>
                </c:pt>
                <c:pt idx="925">
                  <c:v>252.95400000000001</c:v>
                </c:pt>
                <c:pt idx="926">
                  <c:v>250.57299999999998</c:v>
                </c:pt>
                <c:pt idx="927">
                  <c:v>250.84200000000001</c:v>
                </c:pt>
                <c:pt idx="928">
                  <c:v>254.50200000000001</c:v>
                </c:pt>
                <c:pt idx="929">
                  <c:v>249.03900000000002</c:v>
                </c:pt>
                <c:pt idx="930">
                  <c:v>244.59399999999999</c:v>
                </c:pt>
                <c:pt idx="931">
                  <c:v>237.92700000000002</c:v>
                </c:pt>
                <c:pt idx="932">
                  <c:v>239.92700000000002</c:v>
                </c:pt>
                <c:pt idx="933">
                  <c:v>241.142</c:v>
                </c:pt>
                <c:pt idx="934">
                  <c:v>244.33100000000002</c:v>
                </c:pt>
                <c:pt idx="935">
                  <c:v>235.99600000000001</c:v>
                </c:pt>
                <c:pt idx="936">
                  <c:v>236.30600000000001</c:v>
                </c:pt>
                <c:pt idx="937">
                  <c:v>237.55200000000002</c:v>
                </c:pt>
                <c:pt idx="938">
                  <c:v>231.71799999999999</c:v>
                </c:pt>
                <c:pt idx="939">
                  <c:v>230.654</c:v>
                </c:pt>
                <c:pt idx="940">
                  <c:v>232.61799999999999</c:v>
                </c:pt>
                <c:pt idx="941">
                  <c:v>229.07899999999998</c:v>
                </c:pt>
                <c:pt idx="942">
                  <c:v>227.61299999999997</c:v>
                </c:pt>
                <c:pt idx="943">
                  <c:v>231.07299999999998</c:v>
                </c:pt>
                <c:pt idx="944">
                  <c:v>230.941</c:v>
                </c:pt>
                <c:pt idx="945">
                  <c:v>226.46200000000002</c:v>
                </c:pt>
                <c:pt idx="946">
                  <c:v>221.5</c:v>
                </c:pt>
                <c:pt idx="947">
                  <c:v>221.012</c:v>
                </c:pt>
                <c:pt idx="948">
                  <c:v>216.86100000000002</c:v>
                </c:pt>
                <c:pt idx="949">
                  <c:v>218.64399999999998</c:v>
                </c:pt>
                <c:pt idx="950">
                  <c:v>218.12300000000002</c:v>
                </c:pt>
                <c:pt idx="951">
                  <c:v>214.13800000000001</c:v>
                </c:pt>
                <c:pt idx="952">
                  <c:v>214.78100000000001</c:v>
                </c:pt>
                <c:pt idx="953">
                  <c:v>214.346</c:v>
                </c:pt>
                <c:pt idx="954">
                  <c:v>211.62800000000001</c:v>
                </c:pt>
                <c:pt idx="955">
                  <c:v>214.12200000000001</c:v>
                </c:pt>
                <c:pt idx="956">
                  <c:v>214.36100000000002</c:v>
                </c:pt>
                <c:pt idx="957">
                  <c:v>211.792</c:v>
                </c:pt>
                <c:pt idx="958">
                  <c:v>212.499</c:v>
                </c:pt>
                <c:pt idx="959">
                  <c:v>207.625</c:v>
                </c:pt>
                <c:pt idx="960">
                  <c:v>203.155</c:v>
                </c:pt>
                <c:pt idx="961">
                  <c:v>202.25900000000001</c:v>
                </c:pt>
                <c:pt idx="962">
                  <c:v>202.07899999999998</c:v>
                </c:pt>
                <c:pt idx="963">
                  <c:v>205.82800000000003</c:v>
                </c:pt>
                <c:pt idx="964">
                  <c:v>201.13800000000001</c:v>
                </c:pt>
                <c:pt idx="965">
                  <c:v>201.876</c:v>
                </c:pt>
                <c:pt idx="966">
                  <c:v>201.92000000000002</c:v>
                </c:pt>
                <c:pt idx="967">
                  <c:v>205.12900000000002</c:v>
                </c:pt>
                <c:pt idx="968">
                  <c:v>200.935</c:v>
                </c:pt>
                <c:pt idx="969">
                  <c:v>199.09</c:v>
                </c:pt>
                <c:pt idx="970">
                  <c:v>198.06</c:v>
                </c:pt>
                <c:pt idx="971">
                  <c:v>194.10499999999999</c:v>
                </c:pt>
                <c:pt idx="972">
                  <c:v>193.489</c:v>
                </c:pt>
                <c:pt idx="973">
                  <c:v>194.96600000000001</c:v>
                </c:pt>
                <c:pt idx="974">
                  <c:v>188.24599999999998</c:v>
                </c:pt>
                <c:pt idx="975">
                  <c:v>187.82800000000003</c:v>
                </c:pt>
                <c:pt idx="976">
                  <c:v>185.57299999999998</c:v>
                </c:pt>
                <c:pt idx="977">
                  <c:v>184.798</c:v>
                </c:pt>
                <c:pt idx="978">
                  <c:v>187.03700000000001</c:v>
                </c:pt>
                <c:pt idx="979">
                  <c:v>184.13200000000001</c:v>
                </c:pt>
                <c:pt idx="980">
                  <c:v>184.97</c:v>
                </c:pt>
                <c:pt idx="981">
                  <c:v>183.429</c:v>
                </c:pt>
                <c:pt idx="982">
                  <c:v>180.14299999999997</c:v>
                </c:pt>
                <c:pt idx="983">
                  <c:v>185.11799999999999</c:v>
                </c:pt>
                <c:pt idx="984">
                  <c:v>187.16200000000001</c:v>
                </c:pt>
                <c:pt idx="985">
                  <c:v>184.43</c:v>
                </c:pt>
                <c:pt idx="986">
                  <c:v>181.696</c:v>
                </c:pt>
                <c:pt idx="987">
                  <c:v>178.995</c:v>
                </c:pt>
                <c:pt idx="988">
                  <c:v>177.76</c:v>
                </c:pt>
                <c:pt idx="989">
                  <c:v>176.15200000000002</c:v>
                </c:pt>
                <c:pt idx="990">
                  <c:v>178.26599999999999</c:v>
                </c:pt>
                <c:pt idx="991">
                  <c:v>179.756</c:v>
                </c:pt>
                <c:pt idx="992">
                  <c:v>174.05200000000002</c:v>
                </c:pt>
                <c:pt idx="993">
                  <c:v>176.06700000000001</c:v>
                </c:pt>
                <c:pt idx="994">
                  <c:v>171.22200000000001</c:v>
                </c:pt>
                <c:pt idx="995">
                  <c:v>171.68100000000001</c:v>
                </c:pt>
                <c:pt idx="996">
                  <c:v>174.29</c:v>
                </c:pt>
                <c:pt idx="997">
                  <c:v>176.23699999999999</c:v>
                </c:pt>
                <c:pt idx="998">
                  <c:v>173.161</c:v>
                </c:pt>
                <c:pt idx="999">
                  <c:v>173.07</c:v>
                </c:pt>
                <c:pt idx="1000">
                  <c:v>167.971</c:v>
                </c:pt>
                <c:pt idx="1001">
                  <c:v>162.99600000000001</c:v>
                </c:pt>
                <c:pt idx="1002">
                  <c:v>167.18</c:v>
                </c:pt>
                <c:pt idx="1003">
                  <c:v>167.32600000000002</c:v>
                </c:pt>
                <c:pt idx="1004">
                  <c:v>163.58700000000002</c:v>
                </c:pt>
                <c:pt idx="1005">
                  <c:v>160.81900000000002</c:v>
                </c:pt>
                <c:pt idx="1006">
                  <c:v>159.11799999999999</c:v>
                </c:pt>
                <c:pt idx="1007">
                  <c:v>157.678</c:v>
                </c:pt>
                <c:pt idx="1008">
                  <c:v>153.285</c:v>
                </c:pt>
                <c:pt idx="1009">
                  <c:v>152.411</c:v>
                </c:pt>
                <c:pt idx="1010">
                  <c:v>152.82400000000001</c:v>
                </c:pt>
                <c:pt idx="1011">
                  <c:v>150.07899999999998</c:v>
                </c:pt>
                <c:pt idx="1012">
                  <c:v>153.64699999999999</c:v>
                </c:pt>
                <c:pt idx="1013">
                  <c:v>155.97200000000001</c:v>
                </c:pt>
                <c:pt idx="1014">
                  <c:v>154.61499999999998</c:v>
                </c:pt>
                <c:pt idx="1015">
                  <c:v>153.60499999999999</c:v>
                </c:pt>
                <c:pt idx="1016">
                  <c:v>151.41200000000001</c:v>
                </c:pt>
                <c:pt idx="1017">
                  <c:v>149.661</c:v>
                </c:pt>
                <c:pt idx="1018">
                  <c:v>151.86800000000002</c:v>
                </c:pt>
                <c:pt idx="1019">
                  <c:v>152.30600000000001</c:v>
                </c:pt>
                <c:pt idx="1020">
                  <c:v>152.49800000000002</c:v>
                </c:pt>
                <c:pt idx="1021">
                  <c:v>148.82200000000003</c:v>
                </c:pt>
                <c:pt idx="1022">
                  <c:v>143.03900000000002</c:v>
                </c:pt>
                <c:pt idx="1023">
                  <c:v>150.935</c:v>
                </c:pt>
                <c:pt idx="1024">
                  <c:v>149.85900000000001</c:v>
                </c:pt>
                <c:pt idx="1025">
                  <c:v>147.43700000000001</c:v>
                </c:pt>
                <c:pt idx="1026">
                  <c:v>146.49200000000002</c:v>
                </c:pt>
                <c:pt idx="1027">
                  <c:v>146.79899999999998</c:v>
                </c:pt>
                <c:pt idx="1028">
                  <c:v>143.727</c:v>
                </c:pt>
                <c:pt idx="1029">
                  <c:v>143.97999999999999</c:v>
                </c:pt>
                <c:pt idx="1030">
                  <c:v>144.90300000000002</c:v>
                </c:pt>
                <c:pt idx="1031">
                  <c:v>139.49700000000001</c:v>
                </c:pt>
                <c:pt idx="1032">
                  <c:v>138.63200000000001</c:v>
                </c:pt>
                <c:pt idx="1033">
                  <c:v>135.57599999999999</c:v>
                </c:pt>
                <c:pt idx="1034">
                  <c:v>143.654</c:v>
                </c:pt>
                <c:pt idx="1035">
                  <c:v>137.92200000000003</c:v>
                </c:pt>
                <c:pt idx="1036">
                  <c:v>135.27899999999997</c:v>
                </c:pt>
                <c:pt idx="1037">
                  <c:v>133.24699999999999</c:v>
                </c:pt>
                <c:pt idx="1038">
                  <c:v>135.15200000000002</c:v>
                </c:pt>
                <c:pt idx="1039">
                  <c:v>131.28100000000001</c:v>
                </c:pt>
                <c:pt idx="1040">
                  <c:v>127.28100000000002</c:v>
                </c:pt>
                <c:pt idx="1041">
                  <c:v>125.727</c:v>
                </c:pt>
                <c:pt idx="1042">
                  <c:v>126.19</c:v>
                </c:pt>
                <c:pt idx="1043">
                  <c:v>131.94200000000001</c:v>
                </c:pt>
                <c:pt idx="1044">
                  <c:v>135.083</c:v>
                </c:pt>
                <c:pt idx="1045">
                  <c:v>134.61299999999997</c:v>
                </c:pt>
                <c:pt idx="1046">
                  <c:v>130.28800000000001</c:v>
                </c:pt>
                <c:pt idx="1047">
                  <c:v>131.24299999999999</c:v>
                </c:pt>
                <c:pt idx="1048">
                  <c:v>129.40200000000002</c:v>
                </c:pt>
                <c:pt idx="1049">
                  <c:v>132.08800000000002</c:v>
                </c:pt>
                <c:pt idx="1050">
                  <c:v>129.18200000000002</c:v>
                </c:pt>
                <c:pt idx="1051">
                  <c:v>124.224</c:v>
                </c:pt>
                <c:pt idx="1052">
                  <c:v>122.845</c:v>
                </c:pt>
                <c:pt idx="1053">
                  <c:v>124.63200000000001</c:v>
                </c:pt>
                <c:pt idx="1054">
                  <c:v>123.735</c:v>
                </c:pt>
                <c:pt idx="1055">
                  <c:v>123.40100000000001</c:v>
                </c:pt>
                <c:pt idx="1056">
                  <c:v>124.164</c:v>
                </c:pt>
                <c:pt idx="1057">
                  <c:v>123.119</c:v>
                </c:pt>
                <c:pt idx="1058">
                  <c:v>121.44000000000001</c:v>
                </c:pt>
                <c:pt idx="1059">
                  <c:v>123.99100000000001</c:v>
                </c:pt>
                <c:pt idx="1060">
                  <c:v>124.723</c:v>
                </c:pt>
                <c:pt idx="1061">
                  <c:v>120.72199999999999</c:v>
                </c:pt>
                <c:pt idx="1062">
                  <c:v>119.038</c:v>
                </c:pt>
                <c:pt idx="1063">
                  <c:v>120.539</c:v>
                </c:pt>
                <c:pt idx="1064">
                  <c:v>121.554</c:v>
                </c:pt>
                <c:pt idx="1065">
                  <c:v>121.563</c:v>
                </c:pt>
                <c:pt idx="1066">
                  <c:v>119.74600000000001</c:v>
                </c:pt>
                <c:pt idx="1067">
                  <c:v>118.41500000000002</c:v>
                </c:pt>
                <c:pt idx="1068">
                  <c:v>117.65199999999999</c:v>
                </c:pt>
                <c:pt idx="1069">
                  <c:v>118.383</c:v>
                </c:pt>
                <c:pt idx="1070">
                  <c:v>117.91100000000002</c:v>
                </c:pt>
                <c:pt idx="1071">
                  <c:v>117.453</c:v>
                </c:pt>
                <c:pt idx="1072">
                  <c:v>118.995</c:v>
                </c:pt>
                <c:pt idx="1073">
                  <c:v>119.566</c:v>
                </c:pt>
                <c:pt idx="1074">
                  <c:v>121.429</c:v>
                </c:pt>
                <c:pt idx="1075">
                  <c:v>119.745</c:v>
                </c:pt>
                <c:pt idx="1076">
                  <c:v>119.85</c:v>
                </c:pt>
                <c:pt idx="1077">
                  <c:v>120.06399999999999</c:v>
                </c:pt>
                <c:pt idx="1078">
                  <c:v>117.846</c:v>
                </c:pt>
                <c:pt idx="1079">
                  <c:v>115.76600000000002</c:v>
                </c:pt>
                <c:pt idx="1080">
                  <c:v>116.91200000000002</c:v>
                </c:pt>
                <c:pt idx="1081">
                  <c:v>117.036</c:v>
                </c:pt>
                <c:pt idx="1082">
                  <c:v>114.566</c:v>
                </c:pt>
                <c:pt idx="1083">
                  <c:v>111.438</c:v>
                </c:pt>
                <c:pt idx="1084">
                  <c:v>109.238</c:v>
                </c:pt>
                <c:pt idx="1085">
                  <c:v>107.96899999999999</c:v>
                </c:pt>
                <c:pt idx="1086">
                  <c:v>107.56699999999999</c:v>
                </c:pt>
                <c:pt idx="1087">
                  <c:v>107.53100000000002</c:v>
                </c:pt>
                <c:pt idx="1088">
                  <c:v>109.14700000000002</c:v>
                </c:pt>
                <c:pt idx="1089">
                  <c:v>107.053</c:v>
                </c:pt>
                <c:pt idx="1090">
                  <c:v>108.82799999999999</c:v>
                </c:pt>
                <c:pt idx="1091">
                  <c:v>107.367</c:v>
                </c:pt>
                <c:pt idx="1092">
                  <c:v>109.215</c:v>
                </c:pt>
                <c:pt idx="1093">
                  <c:v>108.512</c:v>
                </c:pt>
                <c:pt idx="1094">
                  <c:v>105.301</c:v>
                </c:pt>
                <c:pt idx="1095">
                  <c:v>105.732</c:v>
                </c:pt>
                <c:pt idx="1096">
                  <c:v>102.56</c:v>
                </c:pt>
                <c:pt idx="1097">
                  <c:v>102.35599999999998</c:v>
                </c:pt>
                <c:pt idx="1098">
                  <c:v>99.217000000000013</c:v>
                </c:pt>
                <c:pt idx="1099">
                  <c:v>102.04</c:v>
                </c:pt>
                <c:pt idx="1100">
                  <c:v>99.910000000000011</c:v>
                </c:pt>
                <c:pt idx="1101">
                  <c:v>99.313000000000002</c:v>
                </c:pt>
                <c:pt idx="1102">
                  <c:v>105.336</c:v>
                </c:pt>
                <c:pt idx="1103">
                  <c:v>107.67999999999999</c:v>
                </c:pt>
                <c:pt idx="1104">
                  <c:v>104.74400000000001</c:v>
                </c:pt>
                <c:pt idx="1105">
                  <c:v>100.31</c:v>
                </c:pt>
                <c:pt idx="1106">
                  <c:v>99.224000000000004</c:v>
                </c:pt>
                <c:pt idx="1107">
                  <c:v>100.512</c:v>
                </c:pt>
                <c:pt idx="1108">
                  <c:v>99.911000000000016</c:v>
                </c:pt>
                <c:pt idx="1109">
                  <c:v>97.235000000000014</c:v>
                </c:pt>
                <c:pt idx="1110">
                  <c:v>97.982000000000014</c:v>
                </c:pt>
                <c:pt idx="1111">
                  <c:v>98.798000000000002</c:v>
                </c:pt>
                <c:pt idx="1112">
                  <c:v>93.903999999999996</c:v>
                </c:pt>
                <c:pt idx="1113">
                  <c:v>94.667999999999992</c:v>
                </c:pt>
                <c:pt idx="1114">
                  <c:v>95.528999999999982</c:v>
                </c:pt>
                <c:pt idx="1115">
                  <c:v>93.562000000000012</c:v>
                </c:pt>
                <c:pt idx="1116">
                  <c:v>95.257999999999996</c:v>
                </c:pt>
                <c:pt idx="1117">
                  <c:v>97.651999999999987</c:v>
                </c:pt>
                <c:pt idx="1118">
                  <c:v>97.962000000000003</c:v>
                </c:pt>
                <c:pt idx="1119">
                  <c:v>98.765000000000001</c:v>
                </c:pt>
                <c:pt idx="1120">
                  <c:v>97.881999999999991</c:v>
                </c:pt>
                <c:pt idx="1121">
                  <c:v>98.790999999999997</c:v>
                </c:pt>
                <c:pt idx="1122">
                  <c:v>99.10299999999998</c:v>
                </c:pt>
                <c:pt idx="1123">
                  <c:v>99.86999999999999</c:v>
                </c:pt>
                <c:pt idx="1124">
                  <c:v>95.093999999999994</c:v>
                </c:pt>
                <c:pt idx="1125">
                  <c:v>97.786000000000001</c:v>
                </c:pt>
                <c:pt idx="1126">
                  <c:v>100.089</c:v>
                </c:pt>
                <c:pt idx="1127">
                  <c:v>100.083</c:v>
                </c:pt>
                <c:pt idx="1128">
                  <c:v>95.986999999999995</c:v>
                </c:pt>
                <c:pt idx="1129">
                  <c:v>96.334999999999994</c:v>
                </c:pt>
                <c:pt idx="1130">
                  <c:v>97.738</c:v>
                </c:pt>
                <c:pt idx="1131">
                  <c:v>98.974999999999994</c:v>
                </c:pt>
                <c:pt idx="1132">
                  <c:v>97.448000000000008</c:v>
                </c:pt>
                <c:pt idx="1133">
                  <c:v>91.536000000000001</c:v>
                </c:pt>
                <c:pt idx="1134">
                  <c:v>85.554000000000002</c:v>
                </c:pt>
                <c:pt idx="1135">
                  <c:v>90.941000000000017</c:v>
                </c:pt>
                <c:pt idx="1136">
                  <c:v>93.472999999999999</c:v>
                </c:pt>
                <c:pt idx="1137">
                  <c:v>94.66</c:v>
                </c:pt>
                <c:pt idx="1138">
                  <c:v>91.816999999999993</c:v>
                </c:pt>
                <c:pt idx="1139">
                  <c:v>91.312000000000012</c:v>
                </c:pt>
                <c:pt idx="1140">
                  <c:v>93.647000000000006</c:v>
                </c:pt>
                <c:pt idx="1141">
                  <c:v>95.242999999999995</c:v>
                </c:pt>
                <c:pt idx="1142">
                  <c:v>90.164999999999992</c:v>
                </c:pt>
                <c:pt idx="1143">
                  <c:v>94.266999999999996</c:v>
                </c:pt>
                <c:pt idx="1144">
                  <c:v>92.421000000000006</c:v>
                </c:pt>
                <c:pt idx="1145">
                  <c:v>91.940000000000012</c:v>
                </c:pt>
                <c:pt idx="1146">
                  <c:v>91.522999999999982</c:v>
                </c:pt>
                <c:pt idx="1147">
                  <c:v>92.460000000000008</c:v>
                </c:pt>
                <c:pt idx="1148">
                  <c:v>93.387</c:v>
                </c:pt>
                <c:pt idx="1149">
                  <c:v>90.54</c:v>
                </c:pt>
                <c:pt idx="1150">
                  <c:v>89.337999999999994</c:v>
                </c:pt>
                <c:pt idx="1151">
                  <c:v>88.519000000000005</c:v>
                </c:pt>
                <c:pt idx="1152">
                  <c:v>91.503</c:v>
                </c:pt>
                <c:pt idx="1153">
                  <c:v>94.739000000000004</c:v>
                </c:pt>
                <c:pt idx="1154">
                  <c:v>95.691999999999993</c:v>
                </c:pt>
                <c:pt idx="1155">
                  <c:v>94.796000000000006</c:v>
                </c:pt>
                <c:pt idx="1156">
                  <c:v>91.296999999999997</c:v>
                </c:pt>
                <c:pt idx="1157">
                  <c:v>88.980999999999995</c:v>
                </c:pt>
                <c:pt idx="1158">
                  <c:v>88.686999999999998</c:v>
                </c:pt>
                <c:pt idx="1159">
                  <c:v>89.403999999999996</c:v>
                </c:pt>
                <c:pt idx="1160">
                  <c:v>89.554000000000002</c:v>
                </c:pt>
                <c:pt idx="1161">
                  <c:v>91.32</c:v>
                </c:pt>
                <c:pt idx="1162">
                  <c:v>92.175999999999988</c:v>
                </c:pt>
                <c:pt idx="1163">
                  <c:v>90.245000000000005</c:v>
                </c:pt>
                <c:pt idx="1164">
                  <c:v>91.95</c:v>
                </c:pt>
                <c:pt idx="1165">
                  <c:v>90.619</c:v>
                </c:pt>
                <c:pt idx="1166">
                  <c:v>90.320999999999998</c:v>
                </c:pt>
                <c:pt idx="1167">
                  <c:v>87.756</c:v>
                </c:pt>
                <c:pt idx="1168">
                  <c:v>88.366</c:v>
                </c:pt>
                <c:pt idx="1169">
                  <c:v>85.9</c:v>
                </c:pt>
                <c:pt idx="1170">
                  <c:v>85.183999999999983</c:v>
                </c:pt>
                <c:pt idx="1171">
                  <c:v>85.227000000000004</c:v>
                </c:pt>
                <c:pt idx="1172">
                  <c:v>86.641999999999996</c:v>
                </c:pt>
                <c:pt idx="1173">
                  <c:v>85.435000000000002</c:v>
                </c:pt>
                <c:pt idx="1174">
                  <c:v>84.600999999999999</c:v>
                </c:pt>
                <c:pt idx="1175">
                  <c:v>87.677999999999983</c:v>
                </c:pt>
                <c:pt idx="1176">
                  <c:v>88.952000000000012</c:v>
                </c:pt>
                <c:pt idx="1177">
                  <c:v>87.065000000000012</c:v>
                </c:pt>
                <c:pt idx="1178">
                  <c:v>87.257999999999996</c:v>
                </c:pt>
                <c:pt idx="1179">
                  <c:v>87.111999999999995</c:v>
                </c:pt>
                <c:pt idx="1180">
                  <c:v>88.739000000000004</c:v>
                </c:pt>
                <c:pt idx="1181">
                  <c:v>89.268000000000001</c:v>
                </c:pt>
                <c:pt idx="1182">
                  <c:v>89.621999999999986</c:v>
                </c:pt>
                <c:pt idx="1183">
                  <c:v>81.117999999999995</c:v>
                </c:pt>
                <c:pt idx="1184">
                  <c:v>84.446000000000012</c:v>
                </c:pt>
                <c:pt idx="1185">
                  <c:v>84.673999999999992</c:v>
                </c:pt>
                <c:pt idx="1186">
                  <c:v>85.438000000000002</c:v>
                </c:pt>
                <c:pt idx="1187">
                  <c:v>85.242000000000004</c:v>
                </c:pt>
                <c:pt idx="1188">
                  <c:v>81.563999999999993</c:v>
                </c:pt>
                <c:pt idx="1189">
                  <c:v>83.614000000000004</c:v>
                </c:pt>
                <c:pt idx="1190">
                  <c:v>79.117000000000004</c:v>
                </c:pt>
                <c:pt idx="1191">
                  <c:v>81.406000000000006</c:v>
                </c:pt>
                <c:pt idx="1192">
                  <c:v>82.650999999999982</c:v>
                </c:pt>
                <c:pt idx="1193">
                  <c:v>80.762</c:v>
                </c:pt>
                <c:pt idx="1194">
                  <c:v>80.837000000000003</c:v>
                </c:pt>
                <c:pt idx="1195">
                  <c:v>81.221999999999994</c:v>
                </c:pt>
                <c:pt idx="1196">
                  <c:v>83.180999999999983</c:v>
                </c:pt>
                <c:pt idx="1197">
                  <c:v>84.733000000000004</c:v>
                </c:pt>
                <c:pt idx="1198">
                  <c:v>84.722999999999999</c:v>
                </c:pt>
                <c:pt idx="1199">
                  <c:v>81.277000000000001</c:v>
                </c:pt>
                <c:pt idx="1200">
                  <c:v>79.257000000000005</c:v>
                </c:pt>
                <c:pt idx="1201">
                  <c:v>83.266999999999996</c:v>
                </c:pt>
                <c:pt idx="1202">
                  <c:v>83.206000000000003</c:v>
                </c:pt>
                <c:pt idx="1203">
                  <c:v>81.327999999999989</c:v>
                </c:pt>
                <c:pt idx="1204">
                  <c:v>81.224000000000004</c:v>
                </c:pt>
                <c:pt idx="1205">
                  <c:v>80.582999999999998</c:v>
                </c:pt>
                <c:pt idx="1206">
                  <c:v>81.638999999999982</c:v>
                </c:pt>
                <c:pt idx="1207">
                  <c:v>85.456999999999994</c:v>
                </c:pt>
                <c:pt idx="1208">
                  <c:v>84.877999999999986</c:v>
                </c:pt>
                <c:pt idx="1209">
                  <c:v>82.474000000000004</c:v>
                </c:pt>
                <c:pt idx="1210">
                  <c:v>83.61</c:v>
                </c:pt>
                <c:pt idx="1211">
                  <c:v>81.923000000000002</c:v>
                </c:pt>
                <c:pt idx="1212">
                  <c:v>83.501999999999995</c:v>
                </c:pt>
                <c:pt idx="1213">
                  <c:v>83.09</c:v>
                </c:pt>
                <c:pt idx="1214">
                  <c:v>82.426000000000002</c:v>
                </c:pt>
                <c:pt idx="1215">
                  <c:v>80.627999999999986</c:v>
                </c:pt>
                <c:pt idx="1216">
                  <c:v>84.343999999999994</c:v>
                </c:pt>
                <c:pt idx="1217">
                  <c:v>83.058999999999983</c:v>
                </c:pt>
                <c:pt idx="1218">
                  <c:v>82.039000000000001</c:v>
                </c:pt>
                <c:pt idx="1219">
                  <c:v>82.988</c:v>
                </c:pt>
                <c:pt idx="1220">
                  <c:v>80.128999999999991</c:v>
                </c:pt>
                <c:pt idx="1221">
                  <c:v>79.387999999999991</c:v>
                </c:pt>
                <c:pt idx="1222">
                  <c:v>77.387</c:v>
                </c:pt>
                <c:pt idx="1223">
                  <c:v>79.671999999999983</c:v>
                </c:pt>
                <c:pt idx="1224">
                  <c:v>82.192999999999998</c:v>
                </c:pt>
                <c:pt idx="1225">
                  <c:v>81.793999999999997</c:v>
                </c:pt>
                <c:pt idx="1226">
                  <c:v>82.635999999999981</c:v>
                </c:pt>
                <c:pt idx="1227">
                  <c:v>85.05</c:v>
                </c:pt>
                <c:pt idx="1228">
                  <c:v>83.01</c:v>
                </c:pt>
                <c:pt idx="1229">
                  <c:v>81.837999999999994</c:v>
                </c:pt>
                <c:pt idx="1230">
                  <c:v>81.77</c:v>
                </c:pt>
                <c:pt idx="1231">
                  <c:v>83.933000000000007</c:v>
                </c:pt>
                <c:pt idx="1232">
                  <c:v>80.77</c:v>
                </c:pt>
                <c:pt idx="1233">
                  <c:v>80.997000000000014</c:v>
                </c:pt>
                <c:pt idx="1234">
                  <c:v>81.626999999999981</c:v>
                </c:pt>
                <c:pt idx="1235">
                  <c:v>81.875999999999991</c:v>
                </c:pt>
                <c:pt idx="1236">
                  <c:v>78.045000000000002</c:v>
                </c:pt>
                <c:pt idx="1237">
                  <c:v>76.540999999999997</c:v>
                </c:pt>
                <c:pt idx="1238">
                  <c:v>73.738</c:v>
                </c:pt>
                <c:pt idx="1239">
                  <c:v>73.845000000000013</c:v>
                </c:pt>
                <c:pt idx="1240">
                  <c:v>71.516999999999996</c:v>
                </c:pt>
                <c:pt idx="1241">
                  <c:v>70.212999999999994</c:v>
                </c:pt>
                <c:pt idx="1242">
                  <c:v>72.046999999999997</c:v>
                </c:pt>
                <c:pt idx="1243">
                  <c:v>73.146000000000001</c:v>
                </c:pt>
                <c:pt idx="1244">
                  <c:v>77.697000000000003</c:v>
                </c:pt>
                <c:pt idx="1245">
                  <c:v>76.34</c:v>
                </c:pt>
                <c:pt idx="1246">
                  <c:v>76.739999999999995</c:v>
                </c:pt>
                <c:pt idx="1247">
                  <c:v>75.283000000000001</c:v>
                </c:pt>
                <c:pt idx="1248">
                  <c:v>69.238</c:v>
                </c:pt>
                <c:pt idx="1249">
                  <c:v>73.03</c:v>
                </c:pt>
                <c:pt idx="1250">
                  <c:v>73.498999999999995</c:v>
                </c:pt>
                <c:pt idx="1251">
                  <c:v>75.56</c:v>
                </c:pt>
                <c:pt idx="1252">
                  <c:v>75.863</c:v>
                </c:pt>
                <c:pt idx="1253">
                  <c:v>71.777000000000001</c:v>
                </c:pt>
                <c:pt idx="1254">
                  <c:v>76.631999999999991</c:v>
                </c:pt>
                <c:pt idx="1255">
                  <c:v>77.149999999999991</c:v>
                </c:pt>
                <c:pt idx="1256">
                  <c:v>75.64</c:v>
                </c:pt>
                <c:pt idx="1257">
                  <c:v>75.921999999999997</c:v>
                </c:pt>
                <c:pt idx="1258">
                  <c:v>76.588999999999999</c:v>
                </c:pt>
                <c:pt idx="1259">
                  <c:v>74.350999999999999</c:v>
                </c:pt>
                <c:pt idx="1260">
                  <c:v>74.715000000000003</c:v>
                </c:pt>
                <c:pt idx="1261">
                  <c:v>77.949000000000012</c:v>
                </c:pt>
                <c:pt idx="1262">
                  <c:v>75.856999999999999</c:v>
                </c:pt>
                <c:pt idx="1263">
                  <c:v>74.826999999999998</c:v>
                </c:pt>
                <c:pt idx="1264">
                  <c:v>72.483000000000004</c:v>
                </c:pt>
                <c:pt idx="1265">
                  <c:v>73.009</c:v>
                </c:pt>
                <c:pt idx="1266">
                  <c:v>73.753</c:v>
                </c:pt>
                <c:pt idx="1267">
                  <c:v>76.212999999999994</c:v>
                </c:pt>
                <c:pt idx="1268">
                  <c:v>76.58</c:v>
                </c:pt>
                <c:pt idx="1269">
                  <c:v>78.525999999999982</c:v>
                </c:pt>
                <c:pt idx="1270">
                  <c:v>78.967000000000013</c:v>
                </c:pt>
                <c:pt idx="1271">
                  <c:v>78.277999999999992</c:v>
                </c:pt>
                <c:pt idx="1272">
                  <c:v>75.676999999999992</c:v>
                </c:pt>
                <c:pt idx="1273">
                  <c:v>73.843000000000004</c:v>
                </c:pt>
                <c:pt idx="1274">
                  <c:v>72.131999999999991</c:v>
                </c:pt>
                <c:pt idx="1275">
                  <c:v>72.471999999999994</c:v>
                </c:pt>
                <c:pt idx="1276">
                  <c:v>69.790999999999997</c:v>
                </c:pt>
                <c:pt idx="1277">
                  <c:v>69.789000000000001</c:v>
                </c:pt>
                <c:pt idx="1278">
                  <c:v>71.930000000000007</c:v>
                </c:pt>
                <c:pt idx="1279">
                  <c:v>72.793000000000006</c:v>
                </c:pt>
                <c:pt idx="1280">
                  <c:v>75.167999999999992</c:v>
                </c:pt>
                <c:pt idx="1281">
                  <c:v>76.489999999999995</c:v>
                </c:pt>
                <c:pt idx="1282">
                  <c:v>76.257000000000005</c:v>
                </c:pt>
                <c:pt idx="1283">
                  <c:v>70.524000000000001</c:v>
                </c:pt>
                <c:pt idx="1284">
                  <c:v>71.432000000000002</c:v>
                </c:pt>
                <c:pt idx="1285">
                  <c:v>73.52</c:v>
                </c:pt>
                <c:pt idx="1286">
                  <c:v>74.730999999999995</c:v>
                </c:pt>
                <c:pt idx="1287">
                  <c:v>72.687999999999988</c:v>
                </c:pt>
                <c:pt idx="1288">
                  <c:v>71.85599999999998</c:v>
                </c:pt>
                <c:pt idx="1289">
                  <c:v>66.910000000000011</c:v>
                </c:pt>
                <c:pt idx="1290">
                  <c:v>69.962000000000003</c:v>
                </c:pt>
                <c:pt idx="1291">
                  <c:v>69.986000000000004</c:v>
                </c:pt>
                <c:pt idx="1292">
                  <c:v>71.613</c:v>
                </c:pt>
                <c:pt idx="1293">
                  <c:v>72.977999999999994</c:v>
                </c:pt>
                <c:pt idx="1294">
                  <c:v>71.812000000000012</c:v>
                </c:pt>
                <c:pt idx="1295">
                  <c:v>72.533000000000001</c:v>
                </c:pt>
                <c:pt idx="1296">
                  <c:v>75.076999999999998</c:v>
                </c:pt>
                <c:pt idx="1297">
                  <c:v>73.062000000000012</c:v>
                </c:pt>
                <c:pt idx="1298">
                  <c:v>74.208000000000013</c:v>
                </c:pt>
                <c:pt idx="1299">
                  <c:v>75.222999999999999</c:v>
                </c:pt>
                <c:pt idx="1300">
                  <c:v>72.271000000000001</c:v>
                </c:pt>
                <c:pt idx="1301">
                  <c:v>72.323999999999998</c:v>
                </c:pt>
                <c:pt idx="1302">
                  <c:v>69.010000000000005</c:v>
                </c:pt>
                <c:pt idx="1303">
                  <c:v>69.697000000000003</c:v>
                </c:pt>
                <c:pt idx="1304">
                  <c:v>72.180999999999983</c:v>
                </c:pt>
                <c:pt idx="1305">
                  <c:v>69.649999999999991</c:v>
                </c:pt>
                <c:pt idx="1306">
                  <c:v>72.051999999999992</c:v>
                </c:pt>
                <c:pt idx="1307">
                  <c:v>75.554999999999993</c:v>
                </c:pt>
                <c:pt idx="1308">
                  <c:v>75.418999999999997</c:v>
                </c:pt>
                <c:pt idx="1309">
                  <c:v>72.637999999999991</c:v>
                </c:pt>
                <c:pt idx="1310">
                  <c:v>70.662999999999982</c:v>
                </c:pt>
                <c:pt idx="1311">
                  <c:v>70.001000000000005</c:v>
                </c:pt>
                <c:pt idx="1312">
                  <c:v>70.375999999999991</c:v>
                </c:pt>
                <c:pt idx="1313">
                  <c:v>72.501000000000005</c:v>
                </c:pt>
                <c:pt idx="1314">
                  <c:v>72.09</c:v>
                </c:pt>
                <c:pt idx="1315">
                  <c:v>70.218999999999994</c:v>
                </c:pt>
                <c:pt idx="1316">
                  <c:v>68.581999999999994</c:v>
                </c:pt>
                <c:pt idx="1317">
                  <c:v>68.117000000000004</c:v>
                </c:pt>
                <c:pt idx="1318">
                  <c:v>67.263000000000005</c:v>
                </c:pt>
                <c:pt idx="1319">
                  <c:v>67.256</c:v>
                </c:pt>
                <c:pt idx="1320">
                  <c:v>69.230999999999995</c:v>
                </c:pt>
                <c:pt idx="1321">
                  <c:v>67.962000000000003</c:v>
                </c:pt>
                <c:pt idx="1322">
                  <c:v>67.927000000000007</c:v>
                </c:pt>
                <c:pt idx="1323">
                  <c:v>68.230999999999995</c:v>
                </c:pt>
                <c:pt idx="1324">
                  <c:v>68.099999999999994</c:v>
                </c:pt>
                <c:pt idx="1325">
                  <c:v>63.308</c:v>
                </c:pt>
                <c:pt idx="1326">
                  <c:v>63.4</c:v>
                </c:pt>
                <c:pt idx="1327">
                  <c:v>62.721000000000011</c:v>
                </c:pt>
                <c:pt idx="1328">
                  <c:v>61.146000000000001</c:v>
                </c:pt>
                <c:pt idx="1329">
                  <c:v>64.212999999999994</c:v>
                </c:pt>
                <c:pt idx="1330">
                  <c:v>65.525999999999982</c:v>
                </c:pt>
                <c:pt idx="1331">
                  <c:v>71.157999999999987</c:v>
                </c:pt>
                <c:pt idx="1332">
                  <c:v>69.116</c:v>
                </c:pt>
                <c:pt idx="1333">
                  <c:v>66.521999999999991</c:v>
                </c:pt>
                <c:pt idx="1334">
                  <c:v>60.567</c:v>
                </c:pt>
                <c:pt idx="1335">
                  <c:v>60.311999999999998</c:v>
                </c:pt>
                <c:pt idx="1336">
                  <c:v>63.190000000000005</c:v>
                </c:pt>
                <c:pt idx="1337">
                  <c:v>65.438999999999993</c:v>
                </c:pt>
                <c:pt idx="1338">
                  <c:v>65.518000000000001</c:v>
                </c:pt>
                <c:pt idx="1339">
                  <c:v>66.878999999999991</c:v>
                </c:pt>
                <c:pt idx="1340">
                  <c:v>65.173999999999992</c:v>
                </c:pt>
                <c:pt idx="1341">
                  <c:v>62.449000000000005</c:v>
                </c:pt>
                <c:pt idx="1342">
                  <c:v>63.074000000000005</c:v>
                </c:pt>
                <c:pt idx="1343">
                  <c:v>65.953999999999994</c:v>
                </c:pt>
                <c:pt idx="1344">
                  <c:v>63.898000000000003</c:v>
                </c:pt>
                <c:pt idx="1345">
                  <c:v>63.979000000000006</c:v>
                </c:pt>
                <c:pt idx="1346">
                  <c:v>66.239999999999995</c:v>
                </c:pt>
                <c:pt idx="1347">
                  <c:v>65.055999999999983</c:v>
                </c:pt>
                <c:pt idx="1348">
                  <c:v>64.082999999999998</c:v>
                </c:pt>
                <c:pt idx="1349">
                  <c:v>64.927999999999997</c:v>
                </c:pt>
                <c:pt idx="1350">
                  <c:v>63.928000000000004</c:v>
                </c:pt>
                <c:pt idx="1351">
                  <c:v>63.711000000000006</c:v>
                </c:pt>
                <c:pt idx="1352">
                  <c:v>63.254000000000005</c:v>
                </c:pt>
                <c:pt idx="1353">
                  <c:v>63.975000000000001</c:v>
                </c:pt>
                <c:pt idx="1354">
                  <c:v>64.992999999999995</c:v>
                </c:pt>
                <c:pt idx="1355">
                  <c:v>66.415000000000006</c:v>
                </c:pt>
                <c:pt idx="1356">
                  <c:v>60.406000000000006</c:v>
                </c:pt>
                <c:pt idx="1357">
                  <c:v>64.019000000000005</c:v>
                </c:pt>
                <c:pt idx="1358">
                  <c:v>62.785000000000004</c:v>
                </c:pt>
                <c:pt idx="1359">
                  <c:v>62.916999999999994</c:v>
                </c:pt>
                <c:pt idx="1360">
                  <c:v>65.236999999999995</c:v>
                </c:pt>
                <c:pt idx="1361">
                  <c:v>65.614000000000004</c:v>
                </c:pt>
                <c:pt idx="1362">
                  <c:v>61.835000000000001</c:v>
                </c:pt>
                <c:pt idx="1363">
                  <c:v>61.534000000000006</c:v>
                </c:pt>
                <c:pt idx="1364">
                  <c:v>63.003</c:v>
                </c:pt>
                <c:pt idx="1365">
                  <c:v>62.639000000000003</c:v>
                </c:pt>
                <c:pt idx="1366">
                  <c:v>62.662000000000006</c:v>
                </c:pt>
                <c:pt idx="1367">
                  <c:v>61.609000000000002</c:v>
                </c:pt>
                <c:pt idx="1368">
                  <c:v>64.31</c:v>
                </c:pt>
                <c:pt idx="1369">
                  <c:v>61.354999999999997</c:v>
                </c:pt>
                <c:pt idx="1370">
                  <c:v>62.588000000000001</c:v>
                </c:pt>
                <c:pt idx="1371">
                  <c:v>60.163000000000011</c:v>
                </c:pt>
                <c:pt idx="1372">
                  <c:v>61.823</c:v>
                </c:pt>
                <c:pt idx="1373">
                  <c:v>62.524000000000001</c:v>
                </c:pt>
                <c:pt idx="1374">
                  <c:v>62.423000000000002</c:v>
                </c:pt>
                <c:pt idx="1375">
                  <c:v>63.153000000000006</c:v>
                </c:pt>
                <c:pt idx="1376">
                  <c:v>62.168000000000006</c:v>
                </c:pt>
                <c:pt idx="1377">
                  <c:v>60.516000000000005</c:v>
                </c:pt>
                <c:pt idx="1378">
                  <c:v>63.575000000000003</c:v>
                </c:pt>
                <c:pt idx="1379">
                  <c:v>63.356999999999999</c:v>
                </c:pt>
                <c:pt idx="1380">
                  <c:v>65.515000000000001</c:v>
                </c:pt>
                <c:pt idx="1381">
                  <c:v>61.52</c:v>
                </c:pt>
                <c:pt idx="1382">
                  <c:v>62.916999999999994</c:v>
                </c:pt>
                <c:pt idx="1383">
                  <c:v>61.047000000000004</c:v>
                </c:pt>
                <c:pt idx="1384">
                  <c:v>60.683</c:v>
                </c:pt>
                <c:pt idx="1385">
                  <c:v>64.661999999999992</c:v>
                </c:pt>
                <c:pt idx="1386">
                  <c:v>66.763000000000005</c:v>
                </c:pt>
                <c:pt idx="1387">
                  <c:v>64.914000000000016</c:v>
                </c:pt>
                <c:pt idx="1388">
                  <c:v>65.548000000000002</c:v>
                </c:pt>
                <c:pt idx="1389">
                  <c:v>67.503</c:v>
                </c:pt>
                <c:pt idx="1390">
                  <c:v>67.896000000000001</c:v>
                </c:pt>
                <c:pt idx="1391">
                  <c:v>64.941000000000017</c:v>
                </c:pt>
                <c:pt idx="1392">
                  <c:v>64.325999999999979</c:v>
                </c:pt>
                <c:pt idx="1393">
                  <c:v>64.975999999999999</c:v>
                </c:pt>
                <c:pt idx="1394">
                  <c:v>64.656999999999982</c:v>
                </c:pt>
                <c:pt idx="1395">
                  <c:v>65.001999999999995</c:v>
                </c:pt>
                <c:pt idx="1396">
                  <c:v>61.721000000000011</c:v>
                </c:pt>
                <c:pt idx="1397">
                  <c:v>61.432000000000002</c:v>
                </c:pt>
                <c:pt idx="1398">
                  <c:v>62.568000000000005</c:v>
                </c:pt>
                <c:pt idx="1399">
                  <c:v>64.691000000000003</c:v>
                </c:pt>
                <c:pt idx="1400">
                  <c:v>65.73</c:v>
                </c:pt>
                <c:pt idx="1401">
                  <c:v>62.949999999999996</c:v>
                </c:pt>
                <c:pt idx="1402">
                  <c:v>61.798000000000009</c:v>
                </c:pt>
                <c:pt idx="1403">
                  <c:v>62.234000000000002</c:v>
                </c:pt>
                <c:pt idx="1404">
                  <c:v>65.125999999999991</c:v>
                </c:pt>
                <c:pt idx="1405">
                  <c:v>65.192999999999998</c:v>
                </c:pt>
                <c:pt idx="1406">
                  <c:v>64.927000000000007</c:v>
                </c:pt>
                <c:pt idx="1407">
                  <c:v>62.727000000000011</c:v>
                </c:pt>
                <c:pt idx="1408">
                  <c:v>61.994</c:v>
                </c:pt>
                <c:pt idx="1409">
                  <c:v>61.783000000000001</c:v>
                </c:pt>
                <c:pt idx="1410">
                  <c:v>65.938999999999993</c:v>
                </c:pt>
                <c:pt idx="1411">
                  <c:v>63.641000000000005</c:v>
                </c:pt>
                <c:pt idx="1412">
                  <c:v>65.783000000000001</c:v>
                </c:pt>
                <c:pt idx="1413">
                  <c:v>66.113</c:v>
                </c:pt>
                <c:pt idx="1414">
                  <c:v>66.373999999999981</c:v>
                </c:pt>
                <c:pt idx="1415">
                  <c:v>65.897999999999996</c:v>
                </c:pt>
                <c:pt idx="1416">
                  <c:v>68.486999999999995</c:v>
                </c:pt>
                <c:pt idx="1417">
                  <c:v>68.501000000000005</c:v>
                </c:pt>
                <c:pt idx="1418">
                  <c:v>67.977999999999994</c:v>
                </c:pt>
                <c:pt idx="1419">
                  <c:v>67.391999999999996</c:v>
                </c:pt>
                <c:pt idx="1420">
                  <c:v>67.494000000000014</c:v>
                </c:pt>
                <c:pt idx="1421">
                  <c:v>65.783000000000001</c:v>
                </c:pt>
                <c:pt idx="1422">
                  <c:v>65.408000000000001</c:v>
                </c:pt>
                <c:pt idx="1423">
                  <c:v>65.838999999999999</c:v>
                </c:pt>
                <c:pt idx="1424">
                  <c:v>67.744000000000014</c:v>
                </c:pt>
                <c:pt idx="1425">
                  <c:v>65.712000000000003</c:v>
                </c:pt>
                <c:pt idx="1426">
                  <c:v>70.010999999999996</c:v>
                </c:pt>
                <c:pt idx="1427">
                  <c:v>67.733999999999995</c:v>
                </c:pt>
                <c:pt idx="1428">
                  <c:v>67.074999999999989</c:v>
                </c:pt>
                <c:pt idx="1429">
                  <c:v>67.464000000000013</c:v>
                </c:pt>
                <c:pt idx="1430">
                  <c:v>67.649000000000001</c:v>
                </c:pt>
                <c:pt idx="1431">
                  <c:v>66.641000000000005</c:v>
                </c:pt>
                <c:pt idx="1432">
                  <c:v>65.843000000000004</c:v>
                </c:pt>
                <c:pt idx="1433">
                  <c:v>66.429000000000002</c:v>
                </c:pt>
                <c:pt idx="1434">
                  <c:v>67.471000000000004</c:v>
                </c:pt>
                <c:pt idx="1435">
                  <c:v>69.327999999999989</c:v>
                </c:pt>
                <c:pt idx="1436">
                  <c:v>70.98</c:v>
                </c:pt>
                <c:pt idx="1437">
                  <c:v>62.318999999999996</c:v>
                </c:pt>
                <c:pt idx="1438">
                  <c:v>63.483999999999995</c:v>
                </c:pt>
                <c:pt idx="1439">
                  <c:v>60.553999999999995</c:v>
                </c:pt>
                <c:pt idx="1440">
                  <c:v>62.368000000000002</c:v>
                </c:pt>
                <c:pt idx="1441">
                  <c:v>64.426000000000002</c:v>
                </c:pt>
                <c:pt idx="1442">
                  <c:v>62.825000000000003</c:v>
                </c:pt>
                <c:pt idx="1443">
                  <c:v>64.978999999999999</c:v>
                </c:pt>
                <c:pt idx="1444">
                  <c:v>63.983999999999995</c:v>
                </c:pt>
                <c:pt idx="1445">
                  <c:v>61.689</c:v>
                </c:pt>
                <c:pt idx="1446">
                  <c:v>62.201000000000001</c:v>
                </c:pt>
                <c:pt idx="1447">
                  <c:v>62.066000000000003</c:v>
                </c:pt>
                <c:pt idx="1448">
                  <c:v>63.54</c:v>
                </c:pt>
                <c:pt idx="1449">
                  <c:v>60.421000000000006</c:v>
                </c:pt>
                <c:pt idx="1450">
                  <c:v>64.092000000000013</c:v>
                </c:pt>
                <c:pt idx="1451">
                  <c:v>67.141000000000005</c:v>
                </c:pt>
                <c:pt idx="1452">
                  <c:v>63.995000000000005</c:v>
                </c:pt>
                <c:pt idx="1453">
                  <c:v>67.676999999999992</c:v>
                </c:pt>
                <c:pt idx="1454">
                  <c:v>68.617999999999995</c:v>
                </c:pt>
                <c:pt idx="1455">
                  <c:v>69.400000000000006</c:v>
                </c:pt>
                <c:pt idx="1456">
                  <c:v>72.543000000000006</c:v>
                </c:pt>
                <c:pt idx="1457">
                  <c:v>63.112000000000002</c:v>
                </c:pt>
                <c:pt idx="1458">
                  <c:v>62.98</c:v>
                </c:pt>
                <c:pt idx="1459">
                  <c:v>64.702000000000012</c:v>
                </c:pt>
                <c:pt idx="1460">
                  <c:v>65.445000000000007</c:v>
                </c:pt>
                <c:pt idx="1461">
                  <c:v>65.63</c:v>
                </c:pt>
                <c:pt idx="1462">
                  <c:v>66.893000000000001</c:v>
                </c:pt>
                <c:pt idx="1463">
                  <c:v>67.742999999999995</c:v>
                </c:pt>
                <c:pt idx="1464">
                  <c:v>68.744000000000014</c:v>
                </c:pt>
                <c:pt idx="1465">
                  <c:v>63.828000000000003</c:v>
                </c:pt>
                <c:pt idx="1466">
                  <c:v>64.533000000000001</c:v>
                </c:pt>
                <c:pt idx="1467">
                  <c:v>61.667000000000002</c:v>
                </c:pt>
                <c:pt idx="1468">
                  <c:v>63.402000000000001</c:v>
                </c:pt>
                <c:pt idx="1469">
                  <c:v>66.016000000000005</c:v>
                </c:pt>
                <c:pt idx="1470">
                  <c:v>64.923000000000002</c:v>
                </c:pt>
                <c:pt idx="1471">
                  <c:v>66.305999999999983</c:v>
                </c:pt>
                <c:pt idx="1472">
                  <c:v>68.271999999999991</c:v>
                </c:pt>
                <c:pt idx="1473">
                  <c:v>70.89</c:v>
                </c:pt>
                <c:pt idx="1474">
                  <c:v>70.143000000000001</c:v>
                </c:pt>
                <c:pt idx="1475">
                  <c:v>67.074999999999989</c:v>
                </c:pt>
                <c:pt idx="1476">
                  <c:v>66.724999999999994</c:v>
                </c:pt>
                <c:pt idx="1477">
                  <c:v>70.087000000000003</c:v>
                </c:pt>
                <c:pt idx="1478">
                  <c:v>66.524000000000001</c:v>
                </c:pt>
                <c:pt idx="1479">
                  <c:v>68.936000000000007</c:v>
                </c:pt>
                <c:pt idx="1480">
                  <c:v>64.34</c:v>
                </c:pt>
                <c:pt idx="1481">
                  <c:v>67.087000000000003</c:v>
                </c:pt>
                <c:pt idx="1482">
                  <c:v>69.28</c:v>
                </c:pt>
                <c:pt idx="1483">
                  <c:v>61.494</c:v>
                </c:pt>
                <c:pt idx="1484">
                  <c:v>62.731000000000002</c:v>
                </c:pt>
                <c:pt idx="1485">
                  <c:v>66.656999999999982</c:v>
                </c:pt>
                <c:pt idx="1486">
                  <c:v>71.121999999999986</c:v>
                </c:pt>
                <c:pt idx="1487">
                  <c:v>69.631</c:v>
                </c:pt>
                <c:pt idx="1488">
                  <c:v>67.326999999999998</c:v>
                </c:pt>
                <c:pt idx="1489">
                  <c:v>62.144000000000005</c:v>
                </c:pt>
                <c:pt idx="1490">
                  <c:v>62.183</c:v>
                </c:pt>
                <c:pt idx="1491">
                  <c:v>64.793999999999997</c:v>
                </c:pt>
                <c:pt idx="1492">
                  <c:v>62.696000000000012</c:v>
                </c:pt>
                <c:pt idx="1493">
                  <c:v>61.950999999999993</c:v>
                </c:pt>
                <c:pt idx="1494">
                  <c:v>62.386999999999993</c:v>
                </c:pt>
                <c:pt idx="1495">
                  <c:v>64.370999999999981</c:v>
                </c:pt>
                <c:pt idx="1496">
                  <c:v>69.021000000000001</c:v>
                </c:pt>
                <c:pt idx="1497">
                  <c:v>64.899000000000001</c:v>
                </c:pt>
                <c:pt idx="1498">
                  <c:v>64.7</c:v>
                </c:pt>
                <c:pt idx="1499">
                  <c:v>63.416000000000004</c:v>
                </c:pt>
                <c:pt idx="1500">
                  <c:v>63.559000000000005</c:v>
                </c:pt>
              </c:numCache>
            </c:numRef>
          </c:yVal>
          <c:smooth val="1"/>
        </c:ser>
        <c:dLbls/>
        <c:axId val="58859520"/>
        <c:axId val="58861056"/>
      </c:scatterChart>
      <c:valAx>
        <c:axId val="58859520"/>
        <c:scaling>
          <c:orientation val="minMax"/>
          <c:max val="600"/>
          <c:min val="40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/>
            </a:pPr>
            <a:endParaRPr lang="en-US"/>
          </a:p>
        </c:txPr>
        <c:crossAx val="58861056"/>
        <c:crosses val="autoZero"/>
        <c:crossBetween val="midCat"/>
        <c:majorUnit val="20"/>
      </c:valAx>
      <c:valAx>
        <c:axId val="58861056"/>
        <c:scaling>
          <c:orientation val="minMax"/>
          <c:max val="1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/>
            </a:pPr>
            <a:endParaRPr lang="en-US"/>
          </a:p>
        </c:txPr>
        <c:crossAx val="58859520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8570621782764882"/>
          <c:y val="4.0138544276973352E-2"/>
          <c:w val="0.86951464903368869"/>
          <c:h val="0.76577859661683712"/>
        </c:manualLayout>
      </c:layout>
      <c:scatterChart>
        <c:scatterStyle val="smoothMarker"/>
        <c:ser>
          <c:idx val="15"/>
          <c:order val="0"/>
          <c:tx>
            <c:strRef>
              <c:f>Sheet1!$I$4:$I$5</c:f>
              <c:strCache>
                <c:ptCount val="1"/>
                <c:pt idx="0">
                  <c:v>E8_CFP_497 820</c:v>
                </c:pt>
              </c:strCache>
            </c:strRef>
          </c:tx>
          <c:spPr>
            <a:ln w="22225">
              <a:solidFill>
                <a:schemeClr val="tx2"/>
              </a:solidFill>
              <a:prstDash val="solid"/>
            </a:ln>
          </c:spPr>
          <c:marker>
            <c:symbol val="none"/>
          </c:marker>
          <c:xVal>
            <c:numRef>
              <c:f>Sheet1!$A$6:$A$1506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Sheet1!$I$6:$I$1506</c:f>
              <c:numCache>
                <c:formatCode>General</c:formatCode>
                <c:ptCount val="1501"/>
                <c:pt idx="0">
                  <c:v>148.107</c:v>
                </c:pt>
                <c:pt idx="1">
                  <c:v>149.52000000000001</c:v>
                </c:pt>
                <c:pt idx="2">
                  <c:v>152.56200000000001</c:v>
                </c:pt>
                <c:pt idx="3">
                  <c:v>148.32800000000003</c:v>
                </c:pt>
                <c:pt idx="4">
                  <c:v>149.732</c:v>
                </c:pt>
                <c:pt idx="5">
                  <c:v>153.78700000000001</c:v>
                </c:pt>
                <c:pt idx="6">
                  <c:v>153.27499999999998</c:v>
                </c:pt>
                <c:pt idx="7">
                  <c:v>152.93700000000001</c:v>
                </c:pt>
                <c:pt idx="8">
                  <c:v>157.92500000000001</c:v>
                </c:pt>
                <c:pt idx="9">
                  <c:v>155.19299999999998</c:v>
                </c:pt>
                <c:pt idx="10">
                  <c:v>153.00200000000001</c:v>
                </c:pt>
                <c:pt idx="11">
                  <c:v>150.483</c:v>
                </c:pt>
                <c:pt idx="12">
                  <c:v>149.39400000000001</c:v>
                </c:pt>
                <c:pt idx="13">
                  <c:v>152.43700000000001</c:v>
                </c:pt>
                <c:pt idx="14">
                  <c:v>153.251</c:v>
                </c:pt>
                <c:pt idx="15">
                  <c:v>157.11199999999999</c:v>
                </c:pt>
                <c:pt idx="16">
                  <c:v>157.345</c:v>
                </c:pt>
                <c:pt idx="17">
                  <c:v>155.42500000000001</c:v>
                </c:pt>
                <c:pt idx="18">
                  <c:v>150.28</c:v>
                </c:pt>
                <c:pt idx="19">
                  <c:v>150.23599999999999</c:v>
                </c:pt>
                <c:pt idx="20">
                  <c:v>151.37200000000001</c:v>
                </c:pt>
                <c:pt idx="21">
                  <c:v>151.18200000000002</c:v>
                </c:pt>
                <c:pt idx="22">
                  <c:v>151.97399999999999</c:v>
                </c:pt>
                <c:pt idx="23">
                  <c:v>155.22899999999998</c:v>
                </c:pt>
                <c:pt idx="24">
                  <c:v>153.30700000000002</c:v>
                </c:pt>
                <c:pt idx="25">
                  <c:v>154.572</c:v>
                </c:pt>
                <c:pt idx="26">
                  <c:v>153.71899999999999</c:v>
                </c:pt>
                <c:pt idx="27">
                  <c:v>158.65800000000002</c:v>
                </c:pt>
                <c:pt idx="28">
                  <c:v>160.21699999999998</c:v>
                </c:pt>
                <c:pt idx="29">
                  <c:v>161.316</c:v>
                </c:pt>
                <c:pt idx="30">
                  <c:v>160.85300000000001</c:v>
                </c:pt>
                <c:pt idx="31">
                  <c:v>158.06399999999999</c:v>
                </c:pt>
                <c:pt idx="32">
                  <c:v>160.017</c:v>
                </c:pt>
                <c:pt idx="33">
                  <c:v>162.10899999999998</c:v>
                </c:pt>
                <c:pt idx="34">
                  <c:v>167.94800000000001</c:v>
                </c:pt>
                <c:pt idx="35">
                  <c:v>167.57499999999999</c:v>
                </c:pt>
                <c:pt idx="36">
                  <c:v>167.578</c:v>
                </c:pt>
                <c:pt idx="37">
                  <c:v>165.29</c:v>
                </c:pt>
                <c:pt idx="38">
                  <c:v>162.44299999999998</c:v>
                </c:pt>
                <c:pt idx="39">
                  <c:v>170.28100000000001</c:v>
                </c:pt>
                <c:pt idx="40">
                  <c:v>163.006</c:v>
                </c:pt>
                <c:pt idx="41">
                  <c:v>161.506</c:v>
                </c:pt>
                <c:pt idx="42">
                  <c:v>167.297</c:v>
                </c:pt>
                <c:pt idx="43">
                  <c:v>168.35500000000002</c:v>
                </c:pt>
                <c:pt idx="44">
                  <c:v>168.52</c:v>
                </c:pt>
                <c:pt idx="45">
                  <c:v>170.03399999999999</c:v>
                </c:pt>
                <c:pt idx="46">
                  <c:v>170.102</c:v>
                </c:pt>
                <c:pt idx="47">
                  <c:v>170.11099999999999</c:v>
                </c:pt>
                <c:pt idx="48">
                  <c:v>171.26599999999999</c:v>
                </c:pt>
                <c:pt idx="49">
                  <c:v>174.905</c:v>
                </c:pt>
                <c:pt idx="50">
                  <c:v>171.95800000000003</c:v>
                </c:pt>
                <c:pt idx="51">
                  <c:v>171.53900000000002</c:v>
                </c:pt>
                <c:pt idx="52">
                  <c:v>172.35400000000001</c:v>
                </c:pt>
                <c:pt idx="53">
                  <c:v>170.04299999999998</c:v>
                </c:pt>
                <c:pt idx="54">
                  <c:v>163.84</c:v>
                </c:pt>
                <c:pt idx="55">
                  <c:v>164.15900000000002</c:v>
                </c:pt>
                <c:pt idx="56">
                  <c:v>168.25300000000001</c:v>
                </c:pt>
                <c:pt idx="57">
                  <c:v>175.1</c:v>
                </c:pt>
                <c:pt idx="58">
                  <c:v>175.965</c:v>
                </c:pt>
                <c:pt idx="59">
                  <c:v>175.637</c:v>
                </c:pt>
                <c:pt idx="60">
                  <c:v>175.24899999999997</c:v>
                </c:pt>
                <c:pt idx="61">
                  <c:v>170.39500000000001</c:v>
                </c:pt>
                <c:pt idx="62">
                  <c:v>176.297</c:v>
                </c:pt>
                <c:pt idx="63">
                  <c:v>175.63299999999998</c:v>
                </c:pt>
                <c:pt idx="64">
                  <c:v>175.21299999999999</c:v>
                </c:pt>
                <c:pt idx="65">
                  <c:v>176.506</c:v>
                </c:pt>
                <c:pt idx="66">
                  <c:v>179.702</c:v>
                </c:pt>
                <c:pt idx="67">
                  <c:v>181.28100000000001</c:v>
                </c:pt>
                <c:pt idx="68">
                  <c:v>186.251</c:v>
                </c:pt>
                <c:pt idx="69">
                  <c:v>185.27099999999999</c:v>
                </c:pt>
                <c:pt idx="70">
                  <c:v>181.85700000000003</c:v>
                </c:pt>
                <c:pt idx="71">
                  <c:v>183.517</c:v>
                </c:pt>
                <c:pt idx="72">
                  <c:v>180.608</c:v>
                </c:pt>
                <c:pt idx="73">
                  <c:v>180.005</c:v>
                </c:pt>
                <c:pt idx="74">
                  <c:v>184.12</c:v>
                </c:pt>
                <c:pt idx="75">
                  <c:v>183.44299999999998</c:v>
                </c:pt>
                <c:pt idx="76">
                  <c:v>177.941</c:v>
                </c:pt>
                <c:pt idx="77">
                  <c:v>177.04499999999999</c:v>
                </c:pt>
                <c:pt idx="78">
                  <c:v>175.80500000000001</c:v>
                </c:pt>
                <c:pt idx="79">
                  <c:v>176.501</c:v>
                </c:pt>
                <c:pt idx="80">
                  <c:v>177.899</c:v>
                </c:pt>
                <c:pt idx="81">
                  <c:v>182.76299999999998</c:v>
                </c:pt>
                <c:pt idx="82">
                  <c:v>185.501</c:v>
                </c:pt>
                <c:pt idx="83">
                  <c:v>189.053</c:v>
                </c:pt>
                <c:pt idx="84">
                  <c:v>185.304</c:v>
                </c:pt>
                <c:pt idx="85">
                  <c:v>185.03</c:v>
                </c:pt>
                <c:pt idx="86">
                  <c:v>188.77499999999998</c:v>
                </c:pt>
                <c:pt idx="87">
                  <c:v>188.50700000000001</c:v>
                </c:pt>
                <c:pt idx="88">
                  <c:v>188.476</c:v>
                </c:pt>
                <c:pt idx="89">
                  <c:v>184.595</c:v>
                </c:pt>
                <c:pt idx="90">
                  <c:v>189.666</c:v>
                </c:pt>
                <c:pt idx="91">
                  <c:v>188.941</c:v>
                </c:pt>
                <c:pt idx="92">
                  <c:v>191.87700000000001</c:v>
                </c:pt>
                <c:pt idx="93">
                  <c:v>195.47499999999999</c:v>
                </c:pt>
                <c:pt idx="94">
                  <c:v>190.77499999999998</c:v>
                </c:pt>
                <c:pt idx="95">
                  <c:v>191.995</c:v>
                </c:pt>
                <c:pt idx="96">
                  <c:v>190.96300000000002</c:v>
                </c:pt>
                <c:pt idx="97">
                  <c:v>189.38500000000002</c:v>
                </c:pt>
                <c:pt idx="98">
                  <c:v>191.61699999999999</c:v>
                </c:pt>
                <c:pt idx="99">
                  <c:v>188.26499999999999</c:v>
                </c:pt>
                <c:pt idx="100">
                  <c:v>193.68100000000001</c:v>
                </c:pt>
                <c:pt idx="101">
                  <c:v>198.07399999999998</c:v>
                </c:pt>
                <c:pt idx="102">
                  <c:v>201.27799999999999</c:v>
                </c:pt>
                <c:pt idx="103">
                  <c:v>202.88900000000001</c:v>
                </c:pt>
                <c:pt idx="104">
                  <c:v>201.50200000000001</c:v>
                </c:pt>
                <c:pt idx="105">
                  <c:v>202.751</c:v>
                </c:pt>
                <c:pt idx="106">
                  <c:v>203.31100000000001</c:v>
                </c:pt>
                <c:pt idx="107">
                  <c:v>202.91800000000001</c:v>
                </c:pt>
                <c:pt idx="108">
                  <c:v>205.512</c:v>
                </c:pt>
                <c:pt idx="109">
                  <c:v>209.303</c:v>
                </c:pt>
                <c:pt idx="110">
                  <c:v>205.79899999999998</c:v>
                </c:pt>
                <c:pt idx="111">
                  <c:v>202.43200000000002</c:v>
                </c:pt>
                <c:pt idx="112">
                  <c:v>204.10399999999998</c:v>
                </c:pt>
                <c:pt idx="113">
                  <c:v>205.48400000000001</c:v>
                </c:pt>
                <c:pt idx="114">
                  <c:v>204.34300000000002</c:v>
                </c:pt>
                <c:pt idx="115">
                  <c:v>204.52800000000002</c:v>
                </c:pt>
                <c:pt idx="116">
                  <c:v>206.32300000000001</c:v>
                </c:pt>
                <c:pt idx="117">
                  <c:v>208.536</c:v>
                </c:pt>
                <c:pt idx="118">
                  <c:v>209.10499999999999</c:v>
                </c:pt>
                <c:pt idx="119">
                  <c:v>210.93800000000002</c:v>
                </c:pt>
                <c:pt idx="120">
                  <c:v>208.74699999999999</c:v>
                </c:pt>
                <c:pt idx="121">
                  <c:v>215.42500000000001</c:v>
                </c:pt>
                <c:pt idx="122">
                  <c:v>211.25300000000001</c:v>
                </c:pt>
                <c:pt idx="123">
                  <c:v>213.85000000000002</c:v>
                </c:pt>
                <c:pt idx="124">
                  <c:v>219.85300000000001</c:v>
                </c:pt>
                <c:pt idx="125">
                  <c:v>221.38700000000003</c:v>
                </c:pt>
                <c:pt idx="126">
                  <c:v>216.947</c:v>
                </c:pt>
                <c:pt idx="127">
                  <c:v>221.345</c:v>
                </c:pt>
                <c:pt idx="128">
                  <c:v>222.084</c:v>
                </c:pt>
                <c:pt idx="129">
                  <c:v>223.078</c:v>
                </c:pt>
                <c:pt idx="130">
                  <c:v>220.09300000000002</c:v>
                </c:pt>
                <c:pt idx="131">
                  <c:v>220.721</c:v>
                </c:pt>
                <c:pt idx="132">
                  <c:v>222.89600000000002</c:v>
                </c:pt>
                <c:pt idx="133">
                  <c:v>219.72200000000001</c:v>
                </c:pt>
                <c:pt idx="134">
                  <c:v>225.48100000000002</c:v>
                </c:pt>
                <c:pt idx="135">
                  <c:v>225.983</c:v>
                </c:pt>
                <c:pt idx="136">
                  <c:v>227.56700000000001</c:v>
                </c:pt>
                <c:pt idx="137">
                  <c:v>228.43900000000002</c:v>
                </c:pt>
                <c:pt idx="138">
                  <c:v>229.61699999999999</c:v>
                </c:pt>
                <c:pt idx="139">
                  <c:v>226.999</c:v>
                </c:pt>
                <c:pt idx="140">
                  <c:v>231.00399999999999</c:v>
                </c:pt>
                <c:pt idx="141">
                  <c:v>232.35900000000001</c:v>
                </c:pt>
                <c:pt idx="142">
                  <c:v>233.71599999999998</c:v>
                </c:pt>
                <c:pt idx="143">
                  <c:v>234.23599999999999</c:v>
                </c:pt>
                <c:pt idx="144">
                  <c:v>233.50800000000001</c:v>
                </c:pt>
                <c:pt idx="145">
                  <c:v>231.04599999999999</c:v>
                </c:pt>
                <c:pt idx="146">
                  <c:v>238.453</c:v>
                </c:pt>
                <c:pt idx="147">
                  <c:v>238.71799999999999</c:v>
                </c:pt>
                <c:pt idx="148">
                  <c:v>245.33500000000001</c:v>
                </c:pt>
                <c:pt idx="149">
                  <c:v>242.52200000000002</c:v>
                </c:pt>
                <c:pt idx="150">
                  <c:v>241.43</c:v>
                </c:pt>
                <c:pt idx="151">
                  <c:v>247.84</c:v>
                </c:pt>
                <c:pt idx="152">
                  <c:v>246.53800000000001</c:v>
                </c:pt>
                <c:pt idx="153">
                  <c:v>251.47899999999998</c:v>
                </c:pt>
                <c:pt idx="154">
                  <c:v>252.74499999999998</c:v>
                </c:pt>
                <c:pt idx="155">
                  <c:v>249.35500000000002</c:v>
                </c:pt>
                <c:pt idx="156">
                  <c:v>250.25700000000001</c:v>
                </c:pt>
                <c:pt idx="157">
                  <c:v>248.23099999999999</c:v>
                </c:pt>
                <c:pt idx="158">
                  <c:v>246.52100000000002</c:v>
                </c:pt>
                <c:pt idx="159">
                  <c:v>254.042</c:v>
                </c:pt>
                <c:pt idx="160">
                  <c:v>255.523</c:v>
                </c:pt>
                <c:pt idx="161">
                  <c:v>252.92200000000003</c:v>
                </c:pt>
                <c:pt idx="162">
                  <c:v>249.95100000000002</c:v>
                </c:pt>
                <c:pt idx="163">
                  <c:v>248.37900000000002</c:v>
                </c:pt>
                <c:pt idx="164">
                  <c:v>243.21199999999999</c:v>
                </c:pt>
                <c:pt idx="165">
                  <c:v>252.602</c:v>
                </c:pt>
                <c:pt idx="166">
                  <c:v>258.47299999999996</c:v>
                </c:pt>
                <c:pt idx="167">
                  <c:v>260.875</c:v>
                </c:pt>
                <c:pt idx="168">
                  <c:v>259.08599999999996</c:v>
                </c:pt>
                <c:pt idx="169">
                  <c:v>261.53500000000003</c:v>
                </c:pt>
                <c:pt idx="170">
                  <c:v>268.36399999999992</c:v>
                </c:pt>
                <c:pt idx="171">
                  <c:v>264.49799999999993</c:v>
                </c:pt>
                <c:pt idx="172">
                  <c:v>267.76400000000001</c:v>
                </c:pt>
                <c:pt idx="173">
                  <c:v>268.28899999999993</c:v>
                </c:pt>
                <c:pt idx="174">
                  <c:v>262.50200000000001</c:v>
                </c:pt>
                <c:pt idx="175">
                  <c:v>264.74</c:v>
                </c:pt>
                <c:pt idx="176">
                  <c:v>266.47399999999993</c:v>
                </c:pt>
                <c:pt idx="177">
                  <c:v>270.89</c:v>
                </c:pt>
                <c:pt idx="178">
                  <c:v>270.08999999999992</c:v>
                </c:pt>
                <c:pt idx="179">
                  <c:v>275.32599999999996</c:v>
                </c:pt>
                <c:pt idx="180">
                  <c:v>276.74400000000009</c:v>
                </c:pt>
                <c:pt idx="181">
                  <c:v>277.08799999999997</c:v>
                </c:pt>
                <c:pt idx="182">
                  <c:v>279.56700000000001</c:v>
                </c:pt>
                <c:pt idx="183">
                  <c:v>281.34699999999992</c:v>
                </c:pt>
                <c:pt idx="184">
                  <c:v>276.54500000000002</c:v>
                </c:pt>
                <c:pt idx="185">
                  <c:v>274.74299999999999</c:v>
                </c:pt>
                <c:pt idx="186">
                  <c:v>277.41899999999987</c:v>
                </c:pt>
                <c:pt idx="187">
                  <c:v>285.49799999999993</c:v>
                </c:pt>
                <c:pt idx="188">
                  <c:v>279.62200000000001</c:v>
                </c:pt>
                <c:pt idx="189">
                  <c:v>287.67899999999992</c:v>
                </c:pt>
                <c:pt idx="190">
                  <c:v>291.60000000000002</c:v>
                </c:pt>
                <c:pt idx="191">
                  <c:v>285.71799999999996</c:v>
                </c:pt>
                <c:pt idx="192">
                  <c:v>286.20299999999992</c:v>
                </c:pt>
                <c:pt idx="193">
                  <c:v>295.46899999999994</c:v>
                </c:pt>
                <c:pt idx="194">
                  <c:v>295.88200000000001</c:v>
                </c:pt>
                <c:pt idx="195">
                  <c:v>294.14800000000002</c:v>
                </c:pt>
                <c:pt idx="196">
                  <c:v>292.26799999999992</c:v>
                </c:pt>
                <c:pt idx="197">
                  <c:v>300.96899999999994</c:v>
                </c:pt>
                <c:pt idx="198">
                  <c:v>300.17599999999999</c:v>
                </c:pt>
                <c:pt idx="199">
                  <c:v>297.70299999999992</c:v>
                </c:pt>
                <c:pt idx="200">
                  <c:v>299.94600000000003</c:v>
                </c:pt>
                <c:pt idx="201">
                  <c:v>303.91000000000003</c:v>
                </c:pt>
                <c:pt idx="202">
                  <c:v>302.452</c:v>
                </c:pt>
                <c:pt idx="203">
                  <c:v>298.46599999999995</c:v>
                </c:pt>
                <c:pt idx="204">
                  <c:v>296.86099999999999</c:v>
                </c:pt>
                <c:pt idx="205">
                  <c:v>297.17700000000002</c:v>
                </c:pt>
                <c:pt idx="206">
                  <c:v>299.22299999999996</c:v>
                </c:pt>
                <c:pt idx="207">
                  <c:v>297.339</c:v>
                </c:pt>
                <c:pt idx="208">
                  <c:v>295.02</c:v>
                </c:pt>
                <c:pt idx="209">
                  <c:v>302.72899999999987</c:v>
                </c:pt>
                <c:pt idx="210">
                  <c:v>308.73599999999993</c:v>
                </c:pt>
                <c:pt idx="211">
                  <c:v>303.351</c:v>
                </c:pt>
                <c:pt idx="212">
                  <c:v>303.517</c:v>
                </c:pt>
                <c:pt idx="213">
                  <c:v>298.61</c:v>
                </c:pt>
                <c:pt idx="214">
                  <c:v>309.20699999999994</c:v>
                </c:pt>
                <c:pt idx="215">
                  <c:v>317.75200000000001</c:v>
                </c:pt>
                <c:pt idx="216">
                  <c:v>323.97299999999996</c:v>
                </c:pt>
                <c:pt idx="217">
                  <c:v>329.08799999999997</c:v>
                </c:pt>
                <c:pt idx="218">
                  <c:v>334.23899999999986</c:v>
                </c:pt>
                <c:pt idx="219">
                  <c:v>322.47399999999993</c:v>
                </c:pt>
                <c:pt idx="220">
                  <c:v>325.78899999999993</c:v>
                </c:pt>
                <c:pt idx="221">
                  <c:v>318.59599999999995</c:v>
                </c:pt>
                <c:pt idx="222">
                  <c:v>322.10899999999992</c:v>
                </c:pt>
                <c:pt idx="223">
                  <c:v>324.37700000000001</c:v>
                </c:pt>
                <c:pt idx="224">
                  <c:v>328.53</c:v>
                </c:pt>
                <c:pt idx="225">
                  <c:v>316.19400000000002</c:v>
                </c:pt>
                <c:pt idx="226">
                  <c:v>314.27599999999995</c:v>
                </c:pt>
                <c:pt idx="227">
                  <c:v>322.74900000000002</c:v>
                </c:pt>
                <c:pt idx="228">
                  <c:v>329.02</c:v>
                </c:pt>
                <c:pt idx="229">
                  <c:v>323.46499999999992</c:v>
                </c:pt>
                <c:pt idx="230">
                  <c:v>322.05799999999999</c:v>
                </c:pt>
                <c:pt idx="231">
                  <c:v>333.505</c:v>
                </c:pt>
                <c:pt idx="232">
                  <c:v>326.209</c:v>
                </c:pt>
                <c:pt idx="233">
                  <c:v>333.55799999999999</c:v>
                </c:pt>
                <c:pt idx="234">
                  <c:v>335.85399999999993</c:v>
                </c:pt>
                <c:pt idx="235">
                  <c:v>343.59799999999996</c:v>
                </c:pt>
                <c:pt idx="236">
                  <c:v>347.34800000000001</c:v>
                </c:pt>
                <c:pt idx="237">
                  <c:v>347.07900000000001</c:v>
                </c:pt>
                <c:pt idx="238">
                  <c:v>348.13200000000001</c:v>
                </c:pt>
                <c:pt idx="239">
                  <c:v>345.60199999999992</c:v>
                </c:pt>
                <c:pt idx="240">
                  <c:v>338.16199999999992</c:v>
                </c:pt>
                <c:pt idx="241">
                  <c:v>339.98099999999994</c:v>
                </c:pt>
                <c:pt idx="242">
                  <c:v>346.04399999999993</c:v>
                </c:pt>
                <c:pt idx="243">
                  <c:v>353.46799999999996</c:v>
                </c:pt>
                <c:pt idx="244">
                  <c:v>356.44099999999992</c:v>
                </c:pt>
                <c:pt idx="245">
                  <c:v>350.15199999999999</c:v>
                </c:pt>
                <c:pt idx="246">
                  <c:v>357.17500000000001</c:v>
                </c:pt>
                <c:pt idx="247">
                  <c:v>359.78999999999996</c:v>
                </c:pt>
                <c:pt idx="248">
                  <c:v>358.024</c:v>
                </c:pt>
                <c:pt idx="249">
                  <c:v>361.93499999999995</c:v>
                </c:pt>
                <c:pt idx="250">
                  <c:v>358.23599999999993</c:v>
                </c:pt>
                <c:pt idx="251">
                  <c:v>358.54700000000008</c:v>
                </c:pt>
                <c:pt idx="252">
                  <c:v>370.51099999999997</c:v>
                </c:pt>
                <c:pt idx="253">
                  <c:v>372.697</c:v>
                </c:pt>
                <c:pt idx="254">
                  <c:v>376.96599999999995</c:v>
                </c:pt>
                <c:pt idx="255">
                  <c:v>376.32400000000001</c:v>
                </c:pt>
                <c:pt idx="256">
                  <c:v>378.64499999999998</c:v>
                </c:pt>
                <c:pt idx="257">
                  <c:v>370.61099999999999</c:v>
                </c:pt>
                <c:pt idx="258">
                  <c:v>374.16699999999992</c:v>
                </c:pt>
                <c:pt idx="259">
                  <c:v>381.56</c:v>
                </c:pt>
                <c:pt idx="260">
                  <c:v>394.08</c:v>
                </c:pt>
                <c:pt idx="261">
                  <c:v>395.62599999999992</c:v>
                </c:pt>
                <c:pt idx="262">
                  <c:v>397.32900000000001</c:v>
                </c:pt>
                <c:pt idx="263">
                  <c:v>397.38299999999992</c:v>
                </c:pt>
                <c:pt idx="264">
                  <c:v>397.62799999999999</c:v>
                </c:pt>
                <c:pt idx="265">
                  <c:v>393.44499999999999</c:v>
                </c:pt>
                <c:pt idx="266">
                  <c:v>397.13400000000001</c:v>
                </c:pt>
                <c:pt idx="267">
                  <c:v>408.60300000000001</c:v>
                </c:pt>
                <c:pt idx="268">
                  <c:v>401.93099999999987</c:v>
                </c:pt>
                <c:pt idx="269">
                  <c:v>403.70299999999992</c:v>
                </c:pt>
                <c:pt idx="270">
                  <c:v>403.57799999999992</c:v>
                </c:pt>
                <c:pt idx="271">
                  <c:v>405.40099999999995</c:v>
                </c:pt>
                <c:pt idx="272">
                  <c:v>404.863</c:v>
                </c:pt>
                <c:pt idx="273">
                  <c:v>403.577</c:v>
                </c:pt>
                <c:pt idx="274">
                  <c:v>406.74799999999999</c:v>
                </c:pt>
                <c:pt idx="275">
                  <c:v>408.41499999999996</c:v>
                </c:pt>
                <c:pt idx="276">
                  <c:v>403.67</c:v>
                </c:pt>
                <c:pt idx="277">
                  <c:v>403.67099999999999</c:v>
                </c:pt>
                <c:pt idx="278">
                  <c:v>408.839</c:v>
                </c:pt>
                <c:pt idx="279">
                  <c:v>413.22299999999996</c:v>
                </c:pt>
                <c:pt idx="280">
                  <c:v>417.54300000000001</c:v>
                </c:pt>
                <c:pt idx="281">
                  <c:v>414.63499999999999</c:v>
                </c:pt>
                <c:pt idx="282">
                  <c:v>416.01400000000001</c:v>
                </c:pt>
                <c:pt idx="283">
                  <c:v>418.41999999999996</c:v>
                </c:pt>
                <c:pt idx="284">
                  <c:v>422.86099999999999</c:v>
                </c:pt>
                <c:pt idx="285">
                  <c:v>426.18200000000002</c:v>
                </c:pt>
                <c:pt idx="286">
                  <c:v>425.274</c:v>
                </c:pt>
                <c:pt idx="287">
                  <c:v>424.64699999999999</c:v>
                </c:pt>
                <c:pt idx="288">
                  <c:v>433</c:v>
                </c:pt>
                <c:pt idx="289">
                  <c:v>421.31</c:v>
                </c:pt>
                <c:pt idx="290">
                  <c:v>430.37900000000002</c:v>
                </c:pt>
                <c:pt idx="291">
                  <c:v>436.35199999999992</c:v>
                </c:pt>
                <c:pt idx="292">
                  <c:v>444.67500000000001</c:v>
                </c:pt>
                <c:pt idx="293">
                  <c:v>443.09599999999995</c:v>
                </c:pt>
                <c:pt idx="294">
                  <c:v>450.35700000000008</c:v>
                </c:pt>
                <c:pt idx="295">
                  <c:v>454.56</c:v>
                </c:pt>
                <c:pt idx="296">
                  <c:v>462.214</c:v>
                </c:pt>
                <c:pt idx="297">
                  <c:v>468.20099999999996</c:v>
                </c:pt>
                <c:pt idx="298">
                  <c:v>474.09099999999995</c:v>
                </c:pt>
                <c:pt idx="299">
                  <c:v>478.74</c:v>
                </c:pt>
                <c:pt idx="300">
                  <c:v>474.78699999999986</c:v>
                </c:pt>
                <c:pt idx="301">
                  <c:v>478.17899999999992</c:v>
                </c:pt>
                <c:pt idx="302">
                  <c:v>485.822</c:v>
                </c:pt>
                <c:pt idx="303">
                  <c:v>492.49400000000003</c:v>
                </c:pt>
                <c:pt idx="304">
                  <c:v>496.00099999999992</c:v>
                </c:pt>
                <c:pt idx="305">
                  <c:v>499.20699999999994</c:v>
                </c:pt>
                <c:pt idx="306">
                  <c:v>501.86799999999999</c:v>
                </c:pt>
                <c:pt idx="307">
                  <c:v>504.19299999999993</c:v>
                </c:pt>
                <c:pt idx="308">
                  <c:v>512.00699999999983</c:v>
                </c:pt>
                <c:pt idx="309">
                  <c:v>514.32199999999989</c:v>
                </c:pt>
                <c:pt idx="310">
                  <c:v>519.28599999999994</c:v>
                </c:pt>
                <c:pt idx="311">
                  <c:v>514.64800000000002</c:v>
                </c:pt>
                <c:pt idx="312">
                  <c:v>518.91699999999992</c:v>
                </c:pt>
                <c:pt idx="313">
                  <c:v>528.18499999999995</c:v>
                </c:pt>
                <c:pt idx="314">
                  <c:v>531.84399999999994</c:v>
                </c:pt>
                <c:pt idx="315">
                  <c:v>537.79600000000005</c:v>
                </c:pt>
                <c:pt idx="316">
                  <c:v>541.98299999999983</c:v>
                </c:pt>
                <c:pt idx="317">
                  <c:v>551.98800000000017</c:v>
                </c:pt>
                <c:pt idx="318">
                  <c:v>562.55099999999993</c:v>
                </c:pt>
                <c:pt idx="319">
                  <c:v>568.38499999999999</c:v>
                </c:pt>
                <c:pt idx="320">
                  <c:v>577.45299999999986</c:v>
                </c:pt>
                <c:pt idx="321">
                  <c:v>600.36099999999988</c:v>
                </c:pt>
                <c:pt idx="322">
                  <c:v>598.35699999999986</c:v>
                </c:pt>
                <c:pt idx="323">
                  <c:v>593.9559999999999</c:v>
                </c:pt>
                <c:pt idx="324">
                  <c:v>598.85799999999972</c:v>
                </c:pt>
                <c:pt idx="325">
                  <c:v>607.77800000000013</c:v>
                </c:pt>
                <c:pt idx="326">
                  <c:v>625.77500000000009</c:v>
                </c:pt>
                <c:pt idx="327">
                  <c:v>633.75400000000002</c:v>
                </c:pt>
                <c:pt idx="328">
                  <c:v>649.9319999999999</c:v>
                </c:pt>
                <c:pt idx="329">
                  <c:v>656.77599999999995</c:v>
                </c:pt>
                <c:pt idx="330">
                  <c:v>656.81399999999996</c:v>
                </c:pt>
                <c:pt idx="331">
                  <c:v>664.69799999999998</c:v>
                </c:pt>
                <c:pt idx="332">
                  <c:v>675.84899999999993</c:v>
                </c:pt>
                <c:pt idx="333">
                  <c:v>687.25800000000004</c:v>
                </c:pt>
                <c:pt idx="334">
                  <c:v>689.33900000000006</c:v>
                </c:pt>
                <c:pt idx="335">
                  <c:v>701.19500000000005</c:v>
                </c:pt>
                <c:pt idx="336">
                  <c:v>721.26800000000003</c:v>
                </c:pt>
                <c:pt idx="337">
                  <c:v>726.75800000000004</c:v>
                </c:pt>
                <c:pt idx="338">
                  <c:v>730.85399999999993</c:v>
                </c:pt>
                <c:pt idx="339">
                  <c:v>735.27800000000013</c:v>
                </c:pt>
                <c:pt idx="340">
                  <c:v>741.548</c:v>
                </c:pt>
                <c:pt idx="341">
                  <c:v>761.375</c:v>
                </c:pt>
                <c:pt idx="342">
                  <c:v>773.15</c:v>
                </c:pt>
                <c:pt idx="343">
                  <c:v>784.19900000000007</c:v>
                </c:pt>
                <c:pt idx="344">
                  <c:v>793.09199999999998</c:v>
                </c:pt>
                <c:pt idx="345">
                  <c:v>794.1</c:v>
                </c:pt>
                <c:pt idx="346">
                  <c:v>798.25199999999984</c:v>
                </c:pt>
                <c:pt idx="347">
                  <c:v>806.41599999999994</c:v>
                </c:pt>
                <c:pt idx="348">
                  <c:v>814.82199999999989</c:v>
                </c:pt>
                <c:pt idx="349">
                  <c:v>834.67200000000003</c:v>
                </c:pt>
                <c:pt idx="350">
                  <c:v>852.95399999999984</c:v>
                </c:pt>
                <c:pt idx="351">
                  <c:v>858.18799999999999</c:v>
                </c:pt>
                <c:pt idx="352">
                  <c:v>857.47699999999998</c:v>
                </c:pt>
                <c:pt idx="353">
                  <c:v>870.30599999999993</c:v>
                </c:pt>
                <c:pt idx="354">
                  <c:v>872.42099999999994</c:v>
                </c:pt>
                <c:pt idx="355">
                  <c:v>872.01199999999983</c:v>
                </c:pt>
                <c:pt idx="356">
                  <c:v>877.27900000000011</c:v>
                </c:pt>
                <c:pt idx="357">
                  <c:v>890.81399999999996</c:v>
                </c:pt>
                <c:pt idx="358">
                  <c:v>899.68900000000008</c:v>
                </c:pt>
                <c:pt idx="359">
                  <c:v>911.01199999999983</c:v>
                </c:pt>
                <c:pt idx="360">
                  <c:v>921.649</c:v>
                </c:pt>
                <c:pt idx="361">
                  <c:v>935.76400000000001</c:v>
                </c:pt>
                <c:pt idx="362">
                  <c:v>945.84199999999987</c:v>
                </c:pt>
                <c:pt idx="363">
                  <c:v>954.71699999999998</c:v>
                </c:pt>
                <c:pt idx="364">
                  <c:v>966.90499999999997</c:v>
                </c:pt>
                <c:pt idx="365">
                  <c:v>982.976</c:v>
                </c:pt>
                <c:pt idx="366">
                  <c:v>988.98800000000017</c:v>
                </c:pt>
                <c:pt idx="367">
                  <c:v>995.53699999999992</c:v>
                </c:pt>
                <c:pt idx="368">
                  <c:v>1001.5890000000002</c:v>
                </c:pt>
                <c:pt idx="369">
                  <c:v>1011.711</c:v>
                </c:pt>
                <c:pt idx="370">
                  <c:v>1026.232</c:v>
                </c:pt>
                <c:pt idx="371">
                  <c:v>1036.3399999999999</c:v>
                </c:pt>
                <c:pt idx="372">
                  <c:v>1052.646</c:v>
                </c:pt>
                <c:pt idx="373">
                  <c:v>1081.3699999999999</c:v>
                </c:pt>
                <c:pt idx="374">
                  <c:v>1089.336</c:v>
                </c:pt>
                <c:pt idx="375">
                  <c:v>1101.5239999999999</c:v>
                </c:pt>
                <c:pt idx="376">
                  <c:v>1108.885</c:v>
                </c:pt>
                <c:pt idx="377">
                  <c:v>1126.1629999999998</c:v>
                </c:pt>
                <c:pt idx="378">
                  <c:v>1134.5029999999999</c:v>
                </c:pt>
                <c:pt idx="379">
                  <c:v>1148.3229999999999</c:v>
                </c:pt>
                <c:pt idx="380">
                  <c:v>1173.5329999999999</c:v>
                </c:pt>
                <c:pt idx="381">
                  <c:v>1196.1519999999998</c:v>
                </c:pt>
                <c:pt idx="382">
                  <c:v>1211.788</c:v>
                </c:pt>
                <c:pt idx="383">
                  <c:v>1238.6029999999998</c:v>
                </c:pt>
                <c:pt idx="384">
                  <c:v>1266.568</c:v>
                </c:pt>
                <c:pt idx="385">
                  <c:v>1303.702</c:v>
                </c:pt>
                <c:pt idx="386">
                  <c:v>1327.41</c:v>
                </c:pt>
                <c:pt idx="387">
                  <c:v>1359.268</c:v>
                </c:pt>
                <c:pt idx="388">
                  <c:v>1376.0239999999999</c:v>
                </c:pt>
                <c:pt idx="389">
                  <c:v>1411.7349999999999</c:v>
                </c:pt>
                <c:pt idx="390">
                  <c:v>1467.6589999999999</c:v>
                </c:pt>
                <c:pt idx="391">
                  <c:v>1502.05</c:v>
                </c:pt>
                <c:pt idx="392">
                  <c:v>1547.1879999999999</c:v>
                </c:pt>
                <c:pt idx="393">
                  <c:v>1583.3219999999999</c:v>
                </c:pt>
                <c:pt idx="394">
                  <c:v>1641.6329999999998</c:v>
                </c:pt>
                <c:pt idx="395">
                  <c:v>1695.0160000000001</c:v>
                </c:pt>
                <c:pt idx="396">
                  <c:v>1769.249</c:v>
                </c:pt>
                <c:pt idx="397">
                  <c:v>1844.597</c:v>
                </c:pt>
                <c:pt idx="398">
                  <c:v>1903.6829999999998</c:v>
                </c:pt>
                <c:pt idx="399">
                  <c:v>1982.8339999999998</c:v>
                </c:pt>
                <c:pt idx="400">
                  <c:v>2043.6949999999997</c:v>
                </c:pt>
                <c:pt idx="401">
                  <c:v>2118.75</c:v>
                </c:pt>
                <c:pt idx="402">
                  <c:v>2198.9169999999999</c:v>
                </c:pt>
                <c:pt idx="403">
                  <c:v>2300.4029999999998</c:v>
                </c:pt>
                <c:pt idx="404">
                  <c:v>2393.98</c:v>
                </c:pt>
                <c:pt idx="405">
                  <c:v>2492.2350000000001</c:v>
                </c:pt>
                <c:pt idx="406">
                  <c:v>2587.6479999999997</c:v>
                </c:pt>
                <c:pt idx="407">
                  <c:v>2706.556</c:v>
                </c:pt>
                <c:pt idx="408">
                  <c:v>2798.5</c:v>
                </c:pt>
                <c:pt idx="409">
                  <c:v>2914.5650000000001</c:v>
                </c:pt>
                <c:pt idx="410">
                  <c:v>3033.9320000000002</c:v>
                </c:pt>
                <c:pt idx="411">
                  <c:v>3179.6550000000002</c:v>
                </c:pt>
                <c:pt idx="412">
                  <c:v>3305.3570000000004</c:v>
                </c:pt>
                <c:pt idx="413">
                  <c:v>3467.3510000000006</c:v>
                </c:pt>
                <c:pt idx="414">
                  <c:v>3587.7150000000001</c:v>
                </c:pt>
                <c:pt idx="415">
                  <c:v>3752.4090000000001</c:v>
                </c:pt>
                <c:pt idx="416">
                  <c:v>3905.5230000000001</c:v>
                </c:pt>
                <c:pt idx="417">
                  <c:v>4163.0050000000001</c:v>
                </c:pt>
                <c:pt idx="418">
                  <c:v>4406.7530000000015</c:v>
                </c:pt>
                <c:pt idx="419">
                  <c:v>4858.67</c:v>
                </c:pt>
                <c:pt idx="420">
                  <c:v>5383.0329999999994</c:v>
                </c:pt>
                <c:pt idx="421">
                  <c:v>6334.2290000000003</c:v>
                </c:pt>
                <c:pt idx="422">
                  <c:v>7421.0020000000004</c:v>
                </c:pt>
                <c:pt idx="423">
                  <c:v>9235.3539999999957</c:v>
                </c:pt>
                <c:pt idx="424">
                  <c:v>9999.8989999999958</c:v>
                </c:pt>
                <c:pt idx="425">
                  <c:v>9999.8989999999958</c:v>
                </c:pt>
                <c:pt idx="426">
                  <c:v>9999.8989999999958</c:v>
                </c:pt>
                <c:pt idx="427">
                  <c:v>9999.8989999999958</c:v>
                </c:pt>
                <c:pt idx="428">
                  <c:v>9999.8989999999958</c:v>
                </c:pt>
                <c:pt idx="429">
                  <c:v>9999.8989999999958</c:v>
                </c:pt>
                <c:pt idx="430">
                  <c:v>9999.8989999999958</c:v>
                </c:pt>
                <c:pt idx="431">
                  <c:v>9999.8989999999958</c:v>
                </c:pt>
                <c:pt idx="432">
                  <c:v>9999.8989999999958</c:v>
                </c:pt>
                <c:pt idx="433">
                  <c:v>9999.8989999999958</c:v>
                </c:pt>
                <c:pt idx="434">
                  <c:v>9999.8989999999958</c:v>
                </c:pt>
                <c:pt idx="435">
                  <c:v>9999.8989999999958</c:v>
                </c:pt>
                <c:pt idx="436">
                  <c:v>9999.8989999999958</c:v>
                </c:pt>
                <c:pt idx="437">
                  <c:v>9999.8989999999958</c:v>
                </c:pt>
                <c:pt idx="438">
                  <c:v>9999.8989999999958</c:v>
                </c:pt>
                <c:pt idx="439">
                  <c:v>9999.8989999999958</c:v>
                </c:pt>
                <c:pt idx="440">
                  <c:v>9999.8989999999958</c:v>
                </c:pt>
                <c:pt idx="441">
                  <c:v>9999.8989999999958</c:v>
                </c:pt>
                <c:pt idx="442">
                  <c:v>9999.8989999999958</c:v>
                </c:pt>
                <c:pt idx="443">
                  <c:v>9999.8989999999958</c:v>
                </c:pt>
                <c:pt idx="444">
                  <c:v>9999.8989999999958</c:v>
                </c:pt>
                <c:pt idx="445">
                  <c:v>9999.8989999999958</c:v>
                </c:pt>
                <c:pt idx="446">
                  <c:v>9999.8989999999958</c:v>
                </c:pt>
                <c:pt idx="447">
                  <c:v>9999.8989999999958</c:v>
                </c:pt>
                <c:pt idx="448">
                  <c:v>9999.8989999999958</c:v>
                </c:pt>
                <c:pt idx="449">
                  <c:v>9999.8989999999958</c:v>
                </c:pt>
                <c:pt idx="450">
                  <c:v>9999.8989999999958</c:v>
                </c:pt>
                <c:pt idx="451">
                  <c:v>9999.8989999999958</c:v>
                </c:pt>
                <c:pt idx="452">
                  <c:v>9999.8989999999958</c:v>
                </c:pt>
                <c:pt idx="453">
                  <c:v>9999.8989999999958</c:v>
                </c:pt>
                <c:pt idx="454">
                  <c:v>9999.8989999999958</c:v>
                </c:pt>
                <c:pt idx="455">
                  <c:v>9999.8989999999958</c:v>
                </c:pt>
                <c:pt idx="456">
                  <c:v>9999.8989999999958</c:v>
                </c:pt>
                <c:pt idx="457">
                  <c:v>9999.8989999999958</c:v>
                </c:pt>
                <c:pt idx="458">
                  <c:v>9999.8989999999958</c:v>
                </c:pt>
                <c:pt idx="459">
                  <c:v>9999.8989999999958</c:v>
                </c:pt>
                <c:pt idx="460">
                  <c:v>9999.8989999999958</c:v>
                </c:pt>
                <c:pt idx="461">
                  <c:v>9999.8989999999958</c:v>
                </c:pt>
                <c:pt idx="462">
                  <c:v>9999.8989999999958</c:v>
                </c:pt>
                <c:pt idx="463">
                  <c:v>9999.8989999999958</c:v>
                </c:pt>
                <c:pt idx="464">
                  <c:v>9999.8989999999958</c:v>
                </c:pt>
                <c:pt idx="465">
                  <c:v>9999.8989999999958</c:v>
                </c:pt>
                <c:pt idx="466">
                  <c:v>9999.8989999999958</c:v>
                </c:pt>
                <c:pt idx="467">
                  <c:v>9999.8989999999958</c:v>
                </c:pt>
                <c:pt idx="468">
                  <c:v>9999.8989999999958</c:v>
                </c:pt>
                <c:pt idx="469">
                  <c:v>9999.8989999999958</c:v>
                </c:pt>
                <c:pt idx="470">
                  <c:v>9999.8989999999958</c:v>
                </c:pt>
                <c:pt idx="471">
                  <c:v>9999.8989999999958</c:v>
                </c:pt>
                <c:pt idx="472">
                  <c:v>9999.8989999999958</c:v>
                </c:pt>
                <c:pt idx="473">
                  <c:v>9999.8989999999958</c:v>
                </c:pt>
                <c:pt idx="474">
                  <c:v>9999.8989999999958</c:v>
                </c:pt>
                <c:pt idx="475">
                  <c:v>9999.8989999999958</c:v>
                </c:pt>
                <c:pt idx="476">
                  <c:v>9999.8989999999958</c:v>
                </c:pt>
                <c:pt idx="477">
                  <c:v>9999.8989999999958</c:v>
                </c:pt>
                <c:pt idx="478">
                  <c:v>9999.8989999999958</c:v>
                </c:pt>
                <c:pt idx="479">
                  <c:v>9999.8989999999958</c:v>
                </c:pt>
                <c:pt idx="480">
                  <c:v>9999.8989999999958</c:v>
                </c:pt>
                <c:pt idx="481">
                  <c:v>9999.8989999999958</c:v>
                </c:pt>
                <c:pt idx="482">
                  <c:v>9999.8989999999958</c:v>
                </c:pt>
                <c:pt idx="483">
                  <c:v>9999.8989999999958</c:v>
                </c:pt>
                <c:pt idx="484">
                  <c:v>9999.8989999999958</c:v>
                </c:pt>
                <c:pt idx="485">
                  <c:v>9999.8989999999958</c:v>
                </c:pt>
                <c:pt idx="486">
                  <c:v>9999.8989999999958</c:v>
                </c:pt>
                <c:pt idx="487">
                  <c:v>9999.8989999999958</c:v>
                </c:pt>
                <c:pt idx="488">
                  <c:v>9999.8989999999958</c:v>
                </c:pt>
                <c:pt idx="489">
                  <c:v>9999.8989999999958</c:v>
                </c:pt>
                <c:pt idx="490">
                  <c:v>9999.8989999999958</c:v>
                </c:pt>
                <c:pt idx="491">
                  <c:v>9999.8989999999958</c:v>
                </c:pt>
                <c:pt idx="492">
                  <c:v>9999.8989999999958</c:v>
                </c:pt>
                <c:pt idx="493">
                  <c:v>9999.8989999999958</c:v>
                </c:pt>
                <c:pt idx="494">
                  <c:v>9999.8989999999958</c:v>
                </c:pt>
                <c:pt idx="495">
                  <c:v>9999.8989999999958</c:v>
                </c:pt>
                <c:pt idx="496">
                  <c:v>9999.8989999999958</c:v>
                </c:pt>
                <c:pt idx="497">
                  <c:v>9999.8989999999958</c:v>
                </c:pt>
                <c:pt idx="498">
                  <c:v>9999.8989999999958</c:v>
                </c:pt>
                <c:pt idx="499">
                  <c:v>9999.8989999999958</c:v>
                </c:pt>
                <c:pt idx="500">
                  <c:v>9999.8989999999958</c:v>
                </c:pt>
                <c:pt idx="501">
                  <c:v>9999.8989999999958</c:v>
                </c:pt>
                <c:pt idx="502">
                  <c:v>9999.8989999999958</c:v>
                </c:pt>
                <c:pt idx="503">
                  <c:v>9999.8989999999958</c:v>
                </c:pt>
                <c:pt idx="504">
                  <c:v>9999.8989999999958</c:v>
                </c:pt>
                <c:pt idx="505">
                  <c:v>9999.8989999999958</c:v>
                </c:pt>
                <c:pt idx="506">
                  <c:v>9999.8989999999958</c:v>
                </c:pt>
                <c:pt idx="507">
                  <c:v>9999.8989999999958</c:v>
                </c:pt>
                <c:pt idx="508">
                  <c:v>9999.8989999999958</c:v>
                </c:pt>
                <c:pt idx="509">
                  <c:v>9999.8989999999958</c:v>
                </c:pt>
                <c:pt idx="510">
                  <c:v>9999.8989999999958</c:v>
                </c:pt>
                <c:pt idx="511">
                  <c:v>9999.8989999999958</c:v>
                </c:pt>
                <c:pt idx="512">
                  <c:v>9999.8989999999958</c:v>
                </c:pt>
                <c:pt idx="513">
                  <c:v>9999.8989999999958</c:v>
                </c:pt>
                <c:pt idx="514">
                  <c:v>9999.8989999999958</c:v>
                </c:pt>
                <c:pt idx="515">
                  <c:v>9999.8989999999958</c:v>
                </c:pt>
                <c:pt idx="516">
                  <c:v>9999.8989999999958</c:v>
                </c:pt>
                <c:pt idx="517">
                  <c:v>9999.8989999999958</c:v>
                </c:pt>
                <c:pt idx="518">
                  <c:v>9999.8989999999958</c:v>
                </c:pt>
                <c:pt idx="519">
                  <c:v>9999.8989999999958</c:v>
                </c:pt>
                <c:pt idx="520">
                  <c:v>9999.8989999999958</c:v>
                </c:pt>
                <c:pt idx="521">
                  <c:v>9999.8989999999958</c:v>
                </c:pt>
                <c:pt idx="522">
                  <c:v>9999.8989999999958</c:v>
                </c:pt>
                <c:pt idx="523">
                  <c:v>9999.8989999999958</c:v>
                </c:pt>
                <c:pt idx="524">
                  <c:v>9999.8989999999958</c:v>
                </c:pt>
                <c:pt idx="525">
                  <c:v>9999.8989999999958</c:v>
                </c:pt>
                <c:pt idx="526">
                  <c:v>9999.8989999999958</c:v>
                </c:pt>
                <c:pt idx="527">
                  <c:v>9999.8989999999958</c:v>
                </c:pt>
                <c:pt idx="528">
                  <c:v>9999.8989999999958</c:v>
                </c:pt>
                <c:pt idx="529">
                  <c:v>9999.8989999999958</c:v>
                </c:pt>
                <c:pt idx="530">
                  <c:v>9999.8989999999958</c:v>
                </c:pt>
                <c:pt idx="531">
                  <c:v>9999.8989999999958</c:v>
                </c:pt>
                <c:pt idx="532">
                  <c:v>9999.8989999999958</c:v>
                </c:pt>
                <c:pt idx="533">
                  <c:v>9999.8989999999958</c:v>
                </c:pt>
                <c:pt idx="534">
                  <c:v>9999.8989999999958</c:v>
                </c:pt>
                <c:pt idx="535">
                  <c:v>9999.8989999999958</c:v>
                </c:pt>
                <c:pt idx="536">
                  <c:v>9999.8989999999958</c:v>
                </c:pt>
                <c:pt idx="537">
                  <c:v>9999.8989999999958</c:v>
                </c:pt>
                <c:pt idx="538">
                  <c:v>9999.8989999999958</c:v>
                </c:pt>
                <c:pt idx="539">
                  <c:v>9999.8989999999958</c:v>
                </c:pt>
                <c:pt idx="540">
                  <c:v>9999.8989999999958</c:v>
                </c:pt>
                <c:pt idx="541">
                  <c:v>9999.8989999999958</c:v>
                </c:pt>
                <c:pt idx="542">
                  <c:v>9999.8989999999958</c:v>
                </c:pt>
                <c:pt idx="543">
                  <c:v>9999.8989999999958</c:v>
                </c:pt>
                <c:pt idx="544">
                  <c:v>9999.8989999999958</c:v>
                </c:pt>
                <c:pt idx="545">
                  <c:v>9999.8989999999958</c:v>
                </c:pt>
                <c:pt idx="546">
                  <c:v>9999.8989999999958</c:v>
                </c:pt>
                <c:pt idx="547">
                  <c:v>9999.8989999999958</c:v>
                </c:pt>
                <c:pt idx="548">
                  <c:v>9885.9749999999985</c:v>
                </c:pt>
                <c:pt idx="549">
                  <c:v>8941.3989999999958</c:v>
                </c:pt>
                <c:pt idx="550">
                  <c:v>7975.0039999999999</c:v>
                </c:pt>
                <c:pt idx="551">
                  <c:v>6889.2570000000005</c:v>
                </c:pt>
                <c:pt idx="552">
                  <c:v>6062.0190000000002</c:v>
                </c:pt>
                <c:pt idx="553">
                  <c:v>5249.8940000000002</c:v>
                </c:pt>
                <c:pt idx="554">
                  <c:v>4614.9299999999994</c:v>
                </c:pt>
                <c:pt idx="555">
                  <c:v>4095.7419999999997</c:v>
                </c:pt>
                <c:pt idx="556">
                  <c:v>3716.085</c:v>
                </c:pt>
                <c:pt idx="557">
                  <c:v>3417.9670000000001</c:v>
                </c:pt>
                <c:pt idx="558">
                  <c:v>3193.9330000000004</c:v>
                </c:pt>
                <c:pt idx="559">
                  <c:v>3003.8310000000006</c:v>
                </c:pt>
                <c:pt idx="560">
                  <c:v>2856.4070000000002</c:v>
                </c:pt>
                <c:pt idx="561">
                  <c:v>2728.2419999999997</c:v>
                </c:pt>
                <c:pt idx="562">
                  <c:v>2630.9650000000001</c:v>
                </c:pt>
                <c:pt idx="563">
                  <c:v>2529.4589999999998</c:v>
                </c:pt>
                <c:pt idx="564">
                  <c:v>2457.587</c:v>
                </c:pt>
                <c:pt idx="565">
                  <c:v>2387.3209999999999</c:v>
                </c:pt>
                <c:pt idx="566">
                  <c:v>2322.0920000000001</c:v>
                </c:pt>
                <c:pt idx="567">
                  <c:v>2260.8470000000002</c:v>
                </c:pt>
                <c:pt idx="568">
                  <c:v>2218.8910000000005</c:v>
                </c:pt>
                <c:pt idx="569">
                  <c:v>2167.029</c:v>
                </c:pt>
                <c:pt idx="570">
                  <c:v>2115.5320000000002</c:v>
                </c:pt>
                <c:pt idx="571">
                  <c:v>2063.48</c:v>
                </c:pt>
                <c:pt idx="572">
                  <c:v>2031.3039999999999</c:v>
                </c:pt>
                <c:pt idx="573">
                  <c:v>1995.4010000000001</c:v>
                </c:pt>
                <c:pt idx="574">
                  <c:v>1975.998</c:v>
                </c:pt>
                <c:pt idx="575">
                  <c:v>1943.2909999999999</c:v>
                </c:pt>
                <c:pt idx="576">
                  <c:v>1899.46</c:v>
                </c:pt>
                <c:pt idx="577">
                  <c:v>1873.732</c:v>
                </c:pt>
                <c:pt idx="578">
                  <c:v>1856.877</c:v>
                </c:pt>
                <c:pt idx="579">
                  <c:v>1837.8639999999998</c:v>
                </c:pt>
                <c:pt idx="580">
                  <c:v>1816.318</c:v>
                </c:pt>
                <c:pt idx="581">
                  <c:v>1777.6429999999998</c:v>
                </c:pt>
                <c:pt idx="582">
                  <c:v>1732.2160000000001</c:v>
                </c:pt>
                <c:pt idx="583">
                  <c:v>1719.768</c:v>
                </c:pt>
                <c:pt idx="584">
                  <c:v>1700.01</c:v>
                </c:pt>
                <c:pt idx="585">
                  <c:v>1675.96</c:v>
                </c:pt>
                <c:pt idx="586">
                  <c:v>1653.3139999999999</c:v>
                </c:pt>
                <c:pt idx="587">
                  <c:v>1622.1629999999998</c:v>
                </c:pt>
                <c:pt idx="588">
                  <c:v>1595.8139999999999</c:v>
                </c:pt>
                <c:pt idx="589">
                  <c:v>1554.2560000000001</c:v>
                </c:pt>
                <c:pt idx="590">
                  <c:v>1535.9290000000001</c:v>
                </c:pt>
                <c:pt idx="591">
                  <c:v>1505.269</c:v>
                </c:pt>
                <c:pt idx="592">
                  <c:v>1486.789</c:v>
                </c:pt>
                <c:pt idx="593">
                  <c:v>1470.7629999999999</c:v>
                </c:pt>
                <c:pt idx="594">
                  <c:v>1446.2650000000001</c:v>
                </c:pt>
                <c:pt idx="595">
                  <c:v>1422.1879999999999</c:v>
                </c:pt>
                <c:pt idx="596">
                  <c:v>1410.923</c:v>
                </c:pt>
                <c:pt idx="597">
                  <c:v>1390.0060000000001</c:v>
                </c:pt>
                <c:pt idx="598">
                  <c:v>1376.6599999999999</c:v>
                </c:pt>
                <c:pt idx="599">
                  <c:v>1354.931</c:v>
                </c:pt>
                <c:pt idx="600">
                  <c:v>1335.992</c:v>
                </c:pt>
                <c:pt idx="601">
                  <c:v>1309.6179999999999</c:v>
                </c:pt>
                <c:pt idx="602">
                  <c:v>1277.328</c:v>
                </c:pt>
                <c:pt idx="603">
                  <c:v>1272.019</c:v>
                </c:pt>
                <c:pt idx="604">
                  <c:v>1260.3929999999998</c:v>
                </c:pt>
                <c:pt idx="605">
                  <c:v>1236.9080000000001</c:v>
                </c:pt>
                <c:pt idx="606">
                  <c:v>1221.8799999999999</c:v>
                </c:pt>
                <c:pt idx="607">
                  <c:v>1183.42</c:v>
                </c:pt>
                <c:pt idx="608">
                  <c:v>1158.3509999999999</c:v>
                </c:pt>
                <c:pt idx="609">
                  <c:v>1144.788</c:v>
                </c:pt>
                <c:pt idx="610">
                  <c:v>1130.2070000000001</c:v>
                </c:pt>
                <c:pt idx="611">
                  <c:v>1108.2370000000001</c:v>
                </c:pt>
                <c:pt idx="612">
                  <c:v>1090.0419999999999</c:v>
                </c:pt>
                <c:pt idx="613">
                  <c:v>1070.2850000000001</c:v>
                </c:pt>
                <c:pt idx="614">
                  <c:v>1051.2539999999999</c:v>
                </c:pt>
                <c:pt idx="615">
                  <c:v>1033.5999999999999</c:v>
                </c:pt>
                <c:pt idx="616">
                  <c:v>1011.638</c:v>
                </c:pt>
                <c:pt idx="617">
                  <c:v>986.67900000000009</c:v>
                </c:pt>
                <c:pt idx="618">
                  <c:v>979.14</c:v>
                </c:pt>
                <c:pt idx="619">
                  <c:v>962.25</c:v>
                </c:pt>
                <c:pt idx="620">
                  <c:v>949.59299999999996</c:v>
                </c:pt>
                <c:pt idx="621">
                  <c:v>930.57</c:v>
                </c:pt>
                <c:pt idx="622">
                  <c:v>925.7890000000001</c:v>
                </c:pt>
                <c:pt idx="623">
                  <c:v>910.01400000000001</c:v>
                </c:pt>
                <c:pt idx="624">
                  <c:v>891.81399999999996</c:v>
                </c:pt>
                <c:pt idx="625">
                  <c:v>890.9</c:v>
                </c:pt>
                <c:pt idx="626">
                  <c:v>870.88300000000004</c:v>
                </c:pt>
                <c:pt idx="627">
                  <c:v>859.95499999999993</c:v>
                </c:pt>
                <c:pt idx="628">
                  <c:v>852.37400000000002</c:v>
                </c:pt>
                <c:pt idx="629">
                  <c:v>839.78800000000012</c:v>
                </c:pt>
                <c:pt idx="630">
                  <c:v>825.47400000000005</c:v>
                </c:pt>
                <c:pt idx="631">
                  <c:v>816.48800000000017</c:v>
                </c:pt>
                <c:pt idx="632">
                  <c:v>794.41</c:v>
                </c:pt>
                <c:pt idx="633">
                  <c:v>784.32699999999988</c:v>
                </c:pt>
                <c:pt idx="634">
                  <c:v>778.56</c:v>
                </c:pt>
                <c:pt idx="635">
                  <c:v>768.75</c:v>
                </c:pt>
                <c:pt idx="636">
                  <c:v>771.20699999999999</c:v>
                </c:pt>
                <c:pt idx="637">
                  <c:v>758.04</c:v>
                </c:pt>
                <c:pt idx="638">
                  <c:v>751.98699999999997</c:v>
                </c:pt>
                <c:pt idx="639">
                  <c:v>755.42199999999991</c:v>
                </c:pt>
                <c:pt idx="640">
                  <c:v>741.56499999999994</c:v>
                </c:pt>
                <c:pt idx="641">
                  <c:v>734.49699999999996</c:v>
                </c:pt>
                <c:pt idx="642">
                  <c:v>729.59400000000005</c:v>
                </c:pt>
                <c:pt idx="643">
                  <c:v>733.17400000000009</c:v>
                </c:pt>
                <c:pt idx="644">
                  <c:v>717.17600000000004</c:v>
                </c:pt>
                <c:pt idx="645">
                  <c:v>703.89599999999996</c:v>
                </c:pt>
                <c:pt idx="646">
                  <c:v>703.70399999999995</c:v>
                </c:pt>
                <c:pt idx="647">
                  <c:v>707.51900000000001</c:v>
                </c:pt>
                <c:pt idx="648">
                  <c:v>700.37900000000002</c:v>
                </c:pt>
                <c:pt idx="649">
                  <c:v>695.23</c:v>
                </c:pt>
                <c:pt idx="650">
                  <c:v>688.72199999999998</c:v>
                </c:pt>
                <c:pt idx="651">
                  <c:v>682.63199999999983</c:v>
                </c:pt>
                <c:pt idx="652">
                  <c:v>671.4559999999999</c:v>
                </c:pt>
                <c:pt idx="653">
                  <c:v>662.553</c:v>
                </c:pt>
                <c:pt idx="654">
                  <c:v>663.46899999999994</c:v>
                </c:pt>
                <c:pt idx="655">
                  <c:v>657.375</c:v>
                </c:pt>
                <c:pt idx="656">
                  <c:v>662.64199999999994</c:v>
                </c:pt>
                <c:pt idx="657">
                  <c:v>651.70899999999995</c:v>
                </c:pt>
                <c:pt idx="658">
                  <c:v>638.20299999999997</c:v>
                </c:pt>
                <c:pt idx="659">
                  <c:v>627.7940000000001</c:v>
                </c:pt>
                <c:pt idx="660">
                  <c:v>633.32099999999991</c:v>
                </c:pt>
                <c:pt idx="661">
                  <c:v>632.88099999999997</c:v>
                </c:pt>
                <c:pt idx="662">
                  <c:v>643.50599999999997</c:v>
                </c:pt>
                <c:pt idx="663">
                  <c:v>630.67300000000012</c:v>
                </c:pt>
                <c:pt idx="664">
                  <c:v>633.36799999999994</c:v>
                </c:pt>
                <c:pt idx="665">
                  <c:v>618.48500000000001</c:v>
                </c:pt>
                <c:pt idx="666">
                  <c:v>624.41</c:v>
                </c:pt>
                <c:pt idx="667">
                  <c:v>618.51900000000001</c:v>
                </c:pt>
                <c:pt idx="668">
                  <c:v>616.75099999999998</c:v>
                </c:pt>
                <c:pt idx="669">
                  <c:v>609.58299999999997</c:v>
                </c:pt>
                <c:pt idx="670">
                  <c:v>607.27300000000014</c:v>
                </c:pt>
                <c:pt idx="671">
                  <c:v>590.07899999999995</c:v>
                </c:pt>
                <c:pt idx="672">
                  <c:v>592.08799999999997</c:v>
                </c:pt>
                <c:pt idx="673">
                  <c:v>591.92599999999993</c:v>
                </c:pt>
                <c:pt idx="674">
                  <c:v>586.29600000000005</c:v>
                </c:pt>
                <c:pt idx="675">
                  <c:v>575.16800000000001</c:v>
                </c:pt>
                <c:pt idx="676">
                  <c:v>568.60500000000002</c:v>
                </c:pt>
                <c:pt idx="677">
                  <c:v>565.54300000000001</c:v>
                </c:pt>
                <c:pt idx="678">
                  <c:v>567.55899999999997</c:v>
                </c:pt>
                <c:pt idx="679">
                  <c:v>562.85099999999989</c:v>
                </c:pt>
                <c:pt idx="680">
                  <c:v>567.63</c:v>
                </c:pt>
                <c:pt idx="681">
                  <c:v>552.04300000000001</c:v>
                </c:pt>
                <c:pt idx="682">
                  <c:v>545.27100000000007</c:v>
                </c:pt>
                <c:pt idx="683">
                  <c:v>545.73299999999983</c:v>
                </c:pt>
                <c:pt idx="684">
                  <c:v>548.29500000000007</c:v>
                </c:pt>
                <c:pt idx="685">
                  <c:v>542.70699999999999</c:v>
                </c:pt>
                <c:pt idx="686">
                  <c:v>536.17800000000011</c:v>
                </c:pt>
                <c:pt idx="687">
                  <c:v>524.66599999999994</c:v>
                </c:pt>
                <c:pt idx="688">
                  <c:v>522.63199999999983</c:v>
                </c:pt>
                <c:pt idx="689">
                  <c:v>513.197</c:v>
                </c:pt>
                <c:pt idx="690">
                  <c:v>507.35</c:v>
                </c:pt>
                <c:pt idx="691">
                  <c:v>501.35</c:v>
                </c:pt>
                <c:pt idx="692">
                  <c:v>501.27299999999997</c:v>
                </c:pt>
                <c:pt idx="693">
                  <c:v>500.11700000000002</c:v>
                </c:pt>
                <c:pt idx="694">
                  <c:v>495.03199999999987</c:v>
                </c:pt>
                <c:pt idx="695">
                  <c:v>497.05099999999999</c:v>
                </c:pt>
                <c:pt idx="696">
                  <c:v>489.08799999999997</c:v>
                </c:pt>
                <c:pt idx="697">
                  <c:v>490.80200000000002</c:v>
                </c:pt>
                <c:pt idx="698">
                  <c:v>490.255</c:v>
                </c:pt>
                <c:pt idx="699">
                  <c:v>489.11599999999999</c:v>
                </c:pt>
                <c:pt idx="700">
                  <c:v>479.12099999999992</c:v>
                </c:pt>
                <c:pt idx="701">
                  <c:v>478.10300000000001</c:v>
                </c:pt>
                <c:pt idx="702">
                  <c:v>474.38400000000001</c:v>
                </c:pt>
                <c:pt idx="703">
                  <c:v>471.78199999999987</c:v>
                </c:pt>
                <c:pt idx="704">
                  <c:v>462.12700000000001</c:v>
                </c:pt>
                <c:pt idx="705">
                  <c:v>454.46099999999996</c:v>
                </c:pt>
                <c:pt idx="706">
                  <c:v>455.22199999999987</c:v>
                </c:pt>
                <c:pt idx="707">
                  <c:v>448.85700000000008</c:v>
                </c:pt>
                <c:pt idx="708">
                  <c:v>444.72499999999997</c:v>
                </c:pt>
                <c:pt idx="709">
                  <c:v>452.05500000000001</c:v>
                </c:pt>
                <c:pt idx="710">
                  <c:v>446.851</c:v>
                </c:pt>
                <c:pt idx="711">
                  <c:v>444.86500000000001</c:v>
                </c:pt>
                <c:pt idx="712">
                  <c:v>436.83599999999996</c:v>
                </c:pt>
                <c:pt idx="713">
                  <c:v>425.59399999999994</c:v>
                </c:pt>
                <c:pt idx="714">
                  <c:v>423.339</c:v>
                </c:pt>
                <c:pt idx="715">
                  <c:v>424.56299999999999</c:v>
                </c:pt>
                <c:pt idx="716">
                  <c:v>432.59099999999995</c:v>
                </c:pt>
                <c:pt idx="717">
                  <c:v>428.88599999999997</c:v>
                </c:pt>
                <c:pt idx="718">
                  <c:v>424.02799999999996</c:v>
                </c:pt>
                <c:pt idx="719">
                  <c:v>422.017</c:v>
                </c:pt>
                <c:pt idx="720">
                  <c:v>426.47799999999995</c:v>
                </c:pt>
                <c:pt idx="721">
                  <c:v>425.637</c:v>
                </c:pt>
                <c:pt idx="722">
                  <c:v>427.49299999999994</c:v>
                </c:pt>
                <c:pt idx="723">
                  <c:v>421.61200000000002</c:v>
                </c:pt>
                <c:pt idx="724">
                  <c:v>431.73499999999996</c:v>
                </c:pt>
                <c:pt idx="725">
                  <c:v>423.14699999999999</c:v>
                </c:pt>
                <c:pt idx="726">
                  <c:v>426.89699999999993</c:v>
                </c:pt>
                <c:pt idx="727">
                  <c:v>425.44799999999992</c:v>
                </c:pt>
                <c:pt idx="728">
                  <c:v>417.55900000000008</c:v>
                </c:pt>
                <c:pt idx="729">
                  <c:v>412.464</c:v>
                </c:pt>
                <c:pt idx="730">
                  <c:v>409.60399999999993</c:v>
                </c:pt>
                <c:pt idx="731">
                  <c:v>409.16800000000001</c:v>
                </c:pt>
                <c:pt idx="732">
                  <c:v>416.22399999999993</c:v>
                </c:pt>
                <c:pt idx="733">
                  <c:v>416.16500000000002</c:v>
                </c:pt>
                <c:pt idx="734">
                  <c:v>414.71899999999994</c:v>
                </c:pt>
                <c:pt idx="735">
                  <c:v>414.05500000000001</c:v>
                </c:pt>
                <c:pt idx="736">
                  <c:v>412.13099999999991</c:v>
                </c:pt>
                <c:pt idx="737">
                  <c:v>407.05900000000008</c:v>
                </c:pt>
                <c:pt idx="738">
                  <c:v>407.79499999999996</c:v>
                </c:pt>
                <c:pt idx="739">
                  <c:v>402.24400000000009</c:v>
                </c:pt>
                <c:pt idx="740">
                  <c:v>400.98599999999993</c:v>
                </c:pt>
                <c:pt idx="741">
                  <c:v>397.42899999999986</c:v>
                </c:pt>
                <c:pt idx="742">
                  <c:v>399.66899999999993</c:v>
                </c:pt>
                <c:pt idx="743">
                  <c:v>397.68599999999992</c:v>
                </c:pt>
                <c:pt idx="744">
                  <c:v>395.77299999999997</c:v>
                </c:pt>
                <c:pt idx="745">
                  <c:v>393.56</c:v>
                </c:pt>
                <c:pt idx="746">
                  <c:v>384.39499999999992</c:v>
                </c:pt>
                <c:pt idx="747">
                  <c:v>374.625</c:v>
                </c:pt>
                <c:pt idx="748">
                  <c:v>373.02299999999997</c:v>
                </c:pt>
                <c:pt idx="749">
                  <c:v>380.28999999999996</c:v>
                </c:pt>
                <c:pt idx="750">
                  <c:v>370.66399999999999</c:v>
                </c:pt>
                <c:pt idx="751">
                  <c:v>372.54899999999992</c:v>
                </c:pt>
                <c:pt idx="752">
                  <c:v>370.17700000000002</c:v>
                </c:pt>
                <c:pt idx="753">
                  <c:v>374.346</c:v>
                </c:pt>
                <c:pt idx="754">
                  <c:v>354.23799999999994</c:v>
                </c:pt>
                <c:pt idx="755">
                  <c:v>347.15300000000002</c:v>
                </c:pt>
                <c:pt idx="756">
                  <c:v>350.14200000000005</c:v>
                </c:pt>
                <c:pt idx="757">
                  <c:v>345.34699999999992</c:v>
                </c:pt>
                <c:pt idx="758">
                  <c:v>355.38599999999997</c:v>
                </c:pt>
                <c:pt idx="759">
                  <c:v>367.46199999999993</c:v>
                </c:pt>
                <c:pt idx="760">
                  <c:v>365.18799999999999</c:v>
                </c:pt>
                <c:pt idx="761">
                  <c:v>367.04300000000001</c:v>
                </c:pt>
                <c:pt idx="762">
                  <c:v>362.98299999999995</c:v>
                </c:pt>
                <c:pt idx="763">
                  <c:v>360.84699999999992</c:v>
                </c:pt>
                <c:pt idx="764">
                  <c:v>369.92099999999994</c:v>
                </c:pt>
                <c:pt idx="765">
                  <c:v>363.68200000000002</c:v>
                </c:pt>
                <c:pt idx="766">
                  <c:v>357.51499999999999</c:v>
                </c:pt>
                <c:pt idx="767">
                  <c:v>355.18700000000001</c:v>
                </c:pt>
                <c:pt idx="768">
                  <c:v>346.36799999999999</c:v>
                </c:pt>
                <c:pt idx="769">
                  <c:v>339.51799999999992</c:v>
                </c:pt>
                <c:pt idx="770">
                  <c:v>336.77699999999993</c:v>
                </c:pt>
                <c:pt idx="771">
                  <c:v>337.92399999999986</c:v>
                </c:pt>
                <c:pt idx="772">
                  <c:v>335.505</c:v>
                </c:pt>
                <c:pt idx="773">
                  <c:v>335.77299999999997</c:v>
                </c:pt>
                <c:pt idx="774">
                  <c:v>330.30700000000002</c:v>
                </c:pt>
                <c:pt idx="775">
                  <c:v>332.91499999999996</c:v>
                </c:pt>
                <c:pt idx="776">
                  <c:v>333.39</c:v>
                </c:pt>
                <c:pt idx="777">
                  <c:v>325.96099999999996</c:v>
                </c:pt>
                <c:pt idx="778">
                  <c:v>323.185</c:v>
                </c:pt>
                <c:pt idx="779">
                  <c:v>319.33099999999996</c:v>
                </c:pt>
                <c:pt idx="780">
                  <c:v>313.029</c:v>
                </c:pt>
                <c:pt idx="781">
                  <c:v>316.68200000000002</c:v>
                </c:pt>
                <c:pt idx="782">
                  <c:v>314.91999999999996</c:v>
                </c:pt>
                <c:pt idx="783">
                  <c:v>314.80700000000002</c:v>
                </c:pt>
                <c:pt idx="784">
                  <c:v>309.84800000000001</c:v>
                </c:pt>
                <c:pt idx="785">
                  <c:v>314.40499999999992</c:v>
                </c:pt>
                <c:pt idx="786">
                  <c:v>305.78099999999995</c:v>
                </c:pt>
                <c:pt idx="787">
                  <c:v>293.19</c:v>
                </c:pt>
                <c:pt idx="788">
                  <c:v>289.91999999999996</c:v>
                </c:pt>
                <c:pt idx="789">
                  <c:v>294.07799999999992</c:v>
                </c:pt>
                <c:pt idx="790">
                  <c:v>286.14600000000002</c:v>
                </c:pt>
                <c:pt idx="791">
                  <c:v>285.16300000000001</c:v>
                </c:pt>
                <c:pt idx="792">
                  <c:v>282.51400000000001</c:v>
                </c:pt>
                <c:pt idx="793">
                  <c:v>285.20400000000001</c:v>
                </c:pt>
                <c:pt idx="794">
                  <c:v>287.34300000000002</c:v>
                </c:pt>
                <c:pt idx="795">
                  <c:v>294.03099999999995</c:v>
                </c:pt>
                <c:pt idx="796">
                  <c:v>292.80500000000001</c:v>
                </c:pt>
                <c:pt idx="797">
                  <c:v>281.53199999999987</c:v>
                </c:pt>
                <c:pt idx="798">
                  <c:v>276.25299999999999</c:v>
                </c:pt>
                <c:pt idx="799">
                  <c:v>277.358</c:v>
                </c:pt>
                <c:pt idx="800">
                  <c:v>274.16399999999999</c:v>
                </c:pt>
                <c:pt idx="801">
                  <c:v>271.85599999999999</c:v>
                </c:pt>
                <c:pt idx="802">
                  <c:v>267.56099999999992</c:v>
                </c:pt>
                <c:pt idx="803">
                  <c:v>269.50799999999992</c:v>
                </c:pt>
                <c:pt idx="804">
                  <c:v>268.45499999999993</c:v>
                </c:pt>
                <c:pt idx="805">
                  <c:v>266.54899999999992</c:v>
                </c:pt>
                <c:pt idx="806">
                  <c:v>268.91999999999996</c:v>
                </c:pt>
                <c:pt idx="807">
                  <c:v>265.32299999999992</c:v>
                </c:pt>
                <c:pt idx="808">
                  <c:v>273.07299999999992</c:v>
                </c:pt>
                <c:pt idx="809">
                  <c:v>271.67700000000002</c:v>
                </c:pt>
                <c:pt idx="810">
                  <c:v>272.47999999999996</c:v>
                </c:pt>
                <c:pt idx="811">
                  <c:v>268.28999999999996</c:v>
                </c:pt>
                <c:pt idx="812">
                  <c:v>267.02999999999992</c:v>
                </c:pt>
                <c:pt idx="813">
                  <c:v>268.47799999999995</c:v>
                </c:pt>
                <c:pt idx="814">
                  <c:v>267.14900000000006</c:v>
                </c:pt>
                <c:pt idx="815">
                  <c:v>262.95699999999994</c:v>
                </c:pt>
                <c:pt idx="816">
                  <c:v>261.74900000000002</c:v>
                </c:pt>
                <c:pt idx="817">
                  <c:v>265.94</c:v>
                </c:pt>
                <c:pt idx="818">
                  <c:v>263.3</c:v>
                </c:pt>
                <c:pt idx="819">
                  <c:v>258.63599999999997</c:v>
                </c:pt>
                <c:pt idx="820">
                  <c:v>260.46799999999996</c:v>
                </c:pt>
                <c:pt idx="821">
                  <c:v>257.51099999999997</c:v>
                </c:pt>
                <c:pt idx="822">
                  <c:v>256.13</c:v>
                </c:pt>
                <c:pt idx="823">
                  <c:v>255.72299999999998</c:v>
                </c:pt>
                <c:pt idx="824">
                  <c:v>258.214</c:v>
                </c:pt>
                <c:pt idx="825">
                  <c:v>260.19</c:v>
                </c:pt>
                <c:pt idx="826">
                  <c:v>260.49899999999997</c:v>
                </c:pt>
                <c:pt idx="827">
                  <c:v>256.92099999999994</c:v>
                </c:pt>
                <c:pt idx="828">
                  <c:v>250.09100000000001</c:v>
                </c:pt>
                <c:pt idx="829">
                  <c:v>250.84700000000001</c:v>
                </c:pt>
                <c:pt idx="830">
                  <c:v>250.25399999999999</c:v>
                </c:pt>
                <c:pt idx="831">
                  <c:v>250.04599999999999</c:v>
                </c:pt>
                <c:pt idx="832">
                  <c:v>245.946</c:v>
                </c:pt>
                <c:pt idx="833">
                  <c:v>248.511</c:v>
                </c:pt>
                <c:pt idx="834">
                  <c:v>248.98800000000003</c:v>
                </c:pt>
                <c:pt idx="835">
                  <c:v>246.65</c:v>
                </c:pt>
                <c:pt idx="836">
                  <c:v>251.16399999999999</c:v>
                </c:pt>
                <c:pt idx="837">
                  <c:v>249.71099999999998</c:v>
                </c:pt>
                <c:pt idx="838">
                  <c:v>247.24699999999999</c:v>
                </c:pt>
                <c:pt idx="839">
                  <c:v>247.15100000000001</c:v>
                </c:pt>
                <c:pt idx="840">
                  <c:v>247.32100000000003</c:v>
                </c:pt>
                <c:pt idx="841">
                  <c:v>244.57499999999999</c:v>
                </c:pt>
                <c:pt idx="842">
                  <c:v>241.43900000000002</c:v>
                </c:pt>
                <c:pt idx="843">
                  <c:v>239.80800000000002</c:v>
                </c:pt>
                <c:pt idx="844">
                  <c:v>241.09300000000002</c:v>
                </c:pt>
                <c:pt idx="845">
                  <c:v>245.32000000000002</c:v>
                </c:pt>
                <c:pt idx="846">
                  <c:v>244.95600000000002</c:v>
                </c:pt>
                <c:pt idx="847">
                  <c:v>245.63800000000001</c:v>
                </c:pt>
                <c:pt idx="848">
                  <c:v>243.75200000000001</c:v>
                </c:pt>
                <c:pt idx="849">
                  <c:v>243.16</c:v>
                </c:pt>
                <c:pt idx="850">
                  <c:v>241.71699999999998</c:v>
                </c:pt>
                <c:pt idx="851">
                  <c:v>241.08500000000001</c:v>
                </c:pt>
                <c:pt idx="852">
                  <c:v>241.62200000000001</c:v>
                </c:pt>
                <c:pt idx="853">
                  <c:v>237.595</c:v>
                </c:pt>
                <c:pt idx="854">
                  <c:v>233.453</c:v>
                </c:pt>
                <c:pt idx="855">
                  <c:v>236.70599999999999</c:v>
                </c:pt>
                <c:pt idx="856">
                  <c:v>233.292</c:v>
                </c:pt>
                <c:pt idx="857">
                  <c:v>231.73099999999999</c:v>
                </c:pt>
                <c:pt idx="858">
                  <c:v>227.47800000000001</c:v>
                </c:pt>
                <c:pt idx="859">
                  <c:v>226.50300000000001</c:v>
                </c:pt>
                <c:pt idx="860">
                  <c:v>220.85000000000002</c:v>
                </c:pt>
                <c:pt idx="861">
                  <c:v>219.07599999999999</c:v>
                </c:pt>
                <c:pt idx="862">
                  <c:v>215.55100000000002</c:v>
                </c:pt>
                <c:pt idx="863">
                  <c:v>212.73599999999999</c:v>
                </c:pt>
                <c:pt idx="864">
                  <c:v>217.64099999999999</c:v>
                </c:pt>
                <c:pt idx="865">
                  <c:v>213.99800000000002</c:v>
                </c:pt>
                <c:pt idx="866">
                  <c:v>212.79599999999999</c:v>
                </c:pt>
                <c:pt idx="867">
                  <c:v>211.27399999999997</c:v>
                </c:pt>
                <c:pt idx="868">
                  <c:v>205.20999999999998</c:v>
                </c:pt>
                <c:pt idx="869">
                  <c:v>203.75399999999999</c:v>
                </c:pt>
                <c:pt idx="870">
                  <c:v>199.547</c:v>
                </c:pt>
                <c:pt idx="871">
                  <c:v>198.53300000000002</c:v>
                </c:pt>
                <c:pt idx="872">
                  <c:v>202.18100000000001</c:v>
                </c:pt>
                <c:pt idx="873">
                  <c:v>196.55700000000002</c:v>
                </c:pt>
                <c:pt idx="874">
                  <c:v>198.33100000000002</c:v>
                </c:pt>
                <c:pt idx="875">
                  <c:v>191.148</c:v>
                </c:pt>
                <c:pt idx="876">
                  <c:v>196.83100000000002</c:v>
                </c:pt>
                <c:pt idx="877">
                  <c:v>194.64699999999999</c:v>
                </c:pt>
                <c:pt idx="878">
                  <c:v>191.70899999999997</c:v>
                </c:pt>
                <c:pt idx="879">
                  <c:v>192.88300000000001</c:v>
                </c:pt>
                <c:pt idx="880">
                  <c:v>192.52500000000001</c:v>
                </c:pt>
                <c:pt idx="881">
                  <c:v>191.98100000000002</c:v>
                </c:pt>
                <c:pt idx="882">
                  <c:v>189.58200000000002</c:v>
                </c:pt>
                <c:pt idx="883">
                  <c:v>187.98000000000002</c:v>
                </c:pt>
                <c:pt idx="884">
                  <c:v>188.376</c:v>
                </c:pt>
                <c:pt idx="885">
                  <c:v>186.98600000000002</c:v>
                </c:pt>
                <c:pt idx="886">
                  <c:v>188.345</c:v>
                </c:pt>
                <c:pt idx="887">
                  <c:v>182.77499999999998</c:v>
                </c:pt>
                <c:pt idx="888">
                  <c:v>185.31800000000001</c:v>
                </c:pt>
                <c:pt idx="889">
                  <c:v>183.92200000000003</c:v>
                </c:pt>
                <c:pt idx="890">
                  <c:v>183.62200000000001</c:v>
                </c:pt>
                <c:pt idx="891">
                  <c:v>183.87800000000001</c:v>
                </c:pt>
                <c:pt idx="892">
                  <c:v>185.935</c:v>
                </c:pt>
                <c:pt idx="893">
                  <c:v>184.262</c:v>
                </c:pt>
                <c:pt idx="894">
                  <c:v>178.09700000000001</c:v>
                </c:pt>
                <c:pt idx="895">
                  <c:v>177.184</c:v>
                </c:pt>
                <c:pt idx="896">
                  <c:v>177.42200000000003</c:v>
                </c:pt>
                <c:pt idx="897">
                  <c:v>179.29399999999998</c:v>
                </c:pt>
                <c:pt idx="898">
                  <c:v>181.501</c:v>
                </c:pt>
                <c:pt idx="899">
                  <c:v>175.42200000000003</c:v>
                </c:pt>
                <c:pt idx="900">
                  <c:v>173.35500000000002</c:v>
                </c:pt>
                <c:pt idx="901">
                  <c:v>169.35100000000003</c:v>
                </c:pt>
                <c:pt idx="902">
                  <c:v>172.13499999999999</c:v>
                </c:pt>
                <c:pt idx="903">
                  <c:v>169.97299999999998</c:v>
                </c:pt>
                <c:pt idx="904">
                  <c:v>168.64899999999997</c:v>
                </c:pt>
                <c:pt idx="905">
                  <c:v>167.40200000000002</c:v>
                </c:pt>
                <c:pt idx="906">
                  <c:v>168.58</c:v>
                </c:pt>
                <c:pt idx="907">
                  <c:v>166.518</c:v>
                </c:pt>
                <c:pt idx="908">
                  <c:v>168.29399999999998</c:v>
                </c:pt>
                <c:pt idx="909">
                  <c:v>166.66399999999999</c:v>
                </c:pt>
                <c:pt idx="910">
                  <c:v>167.548</c:v>
                </c:pt>
                <c:pt idx="911">
                  <c:v>166.024</c:v>
                </c:pt>
                <c:pt idx="912">
                  <c:v>169.21799999999999</c:v>
                </c:pt>
                <c:pt idx="913">
                  <c:v>172.26399999999998</c:v>
                </c:pt>
                <c:pt idx="914">
                  <c:v>170.072</c:v>
                </c:pt>
                <c:pt idx="915">
                  <c:v>168.23399999999998</c:v>
                </c:pt>
                <c:pt idx="916">
                  <c:v>166.56900000000002</c:v>
                </c:pt>
                <c:pt idx="917">
                  <c:v>164.24099999999999</c:v>
                </c:pt>
                <c:pt idx="918">
                  <c:v>168.34700000000001</c:v>
                </c:pt>
                <c:pt idx="919">
                  <c:v>165.73099999999999</c:v>
                </c:pt>
                <c:pt idx="920">
                  <c:v>164.946</c:v>
                </c:pt>
                <c:pt idx="921">
                  <c:v>160.178</c:v>
                </c:pt>
                <c:pt idx="922">
                  <c:v>158.82800000000003</c:v>
                </c:pt>
                <c:pt idx="923">
                  <c:v>160.43900000000002</c:v>
                </c:pt>
                <c:pt idx="924">
                  <c:v>163.66899999999998</c:v>
                </c:pt>
                <c:pt idx="925">
                  <c:v>164.459</c:v>
                </c:pt>
                <c:pt idx="926">
                  <c:v>162.93300000000002</c:v>
                </c:pt>
                <c:pt idx="927">
                  <c:v>164.262</c:v>
                </c:pt>
                <c:pt idx="928">
                  <c:v>166.24299999999999</c:v>
                </c:pt>
                <c:pt idx="929">
                  <c:v>166.92000000000002</c:v>
                </c:pt>
                <c:pt idx="930">
                  <c:v>164.90100000000001</c:v>
                </c:pt>
                <c:pt idx="931">
                  <c:v>165.06700000000001</c:v>
                </c:pt>
                <c:pt idx="932">
                  <c:v>160.75800000000001</c:v>
                </c:pt>
                <c:pt idx="933">
                  <c:v>162.899</c:v>
                </c:pt>
                <c:pt idx="934">
                  <c:v>164.29899999999998</c:v>
                </c:pt>
                <c:pt idx="935">
                  <c:v>162.42800000000003</c:v>
                </c:pt>
                <c:pt idx="936">
                  <c:v>159.17699999999999</c:v>
                </c:pt>
                <c:pt idx="937">
                  <c:v>159.25399999999999</c:v>
                </c:pt>
                <c:pt idx="938">
                  <c:v>163.22999999999999</c:v>
                </c:pt>
                <c:pt idx="939">
                  <c:v>160.751</c:v>
                </c:pt>
                <c:pt idx="940">
                  <c:v>159.14399999999998</c:v>
                </c:pt>
                <c:pt idx="941">
                  <c:v>156.82100000000003</c:v>
                </c:pt>
                <c:pt idx="942">
                  <c:v>156.625</c:v>
                </c:pt>
                <c:pt idx="943">
                  <c:v>157.078</c:v>
                </c:pt>
                <c:pt idx="944">
                  <c:v>157.37300000000002</c:v>
                </c:pt>
                <c:pt idx="945">
                  <c:v>157.48800000000003</c:v>
                </c:pt>
                <c:pt idx="946">
                  <c:v>157.39800000000002</c:v>
                </c:pt>
                <c:pt idx="947">
                  <c:v>159.81300000000002</c:v>
                </c:pt>
                <c:pt idx="948">
                  <c:v>161.31100000000001</c:v>
                </c:pt>
                <c:pt idx="949">
                  <c:v>160.52600000000001</c:v>
                </c:pt>
                <c:pt idx="950">
                  <c:v>157.81</c:v>
                </c:pt>
                <c:pt idx="951">
                  <c:v>156.56700000000001</c:v>
                </c:pt>
                <c:pt idx="952">
                  <c:v>156.935</c:v>
                </c:pt>
                <c:pt idx="953">
                  <c:v>153.34800000000001</c:v>
                </c:pt>
                <c:pt idx="954">
                  <c:v>155.86600000000001</c:v>
                </c:pt>
                <c:pt idx="955">
                  <c:v>157.21299999999999</c:v>
                </c:pt>
                <c:pt idx="956">
                  <c:v>157.447</c:v>
                </c:pt>
                <c:pt idx="957">
                  <c:v>154.64499999999998</c:v>
                </c:pt>
                <c:pt idx="958">
                  <c:v>152.637</c:v>
                </c:pt>
                <c:pt idx="959">
                  <c:v>151.42400000000001</c:v>
                </c:pt>
                <c:pt idx="960">
                  <c:v>148.316</c:v>
                </c:pt>
                <c:pt idx="961">
                  <c:v>150.494</c:v>
                </c:pt>
                <c:pt idx="962">
                  <c:v>149.255</c:v>
                </c:pt>
                <c:pt idx="963">
                  <c:v>148.297</c:v>
                </c:pt>
                <c:pt idx="964">
                  <c:v>148.917</c:v>
                </c:pt>
                <c:pt idx="965">
                  <c:v>149.15</c:v>
                </c:pt>
                <c:pt idx="966">
                  <c:v>147.41999999999999</c:v>
                </c:pt>
                <c:pt idx="967">
                  <c:v>147.303</c:v>
                </c:pt>
                <c:pt idx="968">
                  <c:v>146.22200000000001</c:v>
                </c:pt>
                <c:pt idx="969">
                  <c:v>144.12900000000002</c:v>
                </c:pt>
                <c:pt idx="970">
                  <c:v>144.46700000000001</c:v>
                </c:pt>
                <c:pt idx="971">
                  <c:v>141.85000000000002</c:v>
                </c:pt>
                <c:pt idx="972">
                  <c:v>141.33800000000002</c:v>
                </c:pt>
                <c:pt idx="973">
                  <c:v>140.03300000000002</c:v>
                </c:pt>
                <c:pt idx="974">
                  <c:v>140.292</c:v>
                </c:pt>
                <c:pt idx="975">
                  <c:v>139.13399999999999</c:v>
                </c:pt>
                <c:pt idx="976">
                  <c:v>138.202</c:v>
                </c:pt>
                <c:pt idx="977">
                  <c:v>137.35100000000003</c:v>
                </c:pt>
                <c:pt idx="978">
                  <c:v>136.61199999999999</c:v>
                </c:pt>
                <c:pt idx="979">
                  <c:v>133.43</c:v>
                </c:pt>
                <c:pt idx="980">
                  <c:v>130.22399999999999</c:v>
                </c:pt>
                <c:pt idx="981">
                  <c:v>132.61599999999999</c:v>
                </c:pt>
                <c:pt idx="982">
                  <c:v>133.26899999999998</c:v>
                </c:pt>
                <c:pt idx="983">
                  <c:v>132.20099999999999</c:v>
                </c:pt>
                <c:pt idx="984">
                  <c:v>130.92100000000002</c:v>
                </c:pt>
                <c:pt idx="985">
                  <c:v>128.202</c:v>
                </c:pt>
                <c:pt idx="986">
                  <c:v>129.84100000000001</c:v>
                </c:pt>
                <c:pt idx="987">
                  <c:v>127.22799999999999</c:v>
                </c:pt>
                <c:pt idx="988">
                  <c:v>127.636</c:v>
                </c:pt>
                <c:pt idx="989">
                  <c:v>127.699</c:v>
                </c:pt>
                <c:pt idx="990">
                  <c:v>126.035</c:v>
                </c:pt>
                <c:pt idx="991">
                  <c:v>127.227</c:v>
                </c:pt>
                <c:pt idx="992">
                  <c:v>127.616</c:v>
                </c:pt>
                <c:pt idx="993">
                  <c:v>126.22799999999999</c:v>
                </c:pt>
                <c:pt idx="994">
                  <c:v>124.47799999999999</c:v>
                </c:pt>
                <c:pt idx="995">
                  <c:v>125.27500000000001</c:v>
                </c:pt>
                <c:pt idx="996">
                  <c:v>126.72799999999999</c:v>
                </c:pt>
                <c:pt idx="997">
                  <c:v>125.83</c:v>
                </c:pt>
                <c:pt idx="998">
                  <c:v>124.465</c:v>
                </c:pt>
                <c:pt idx="999">
                  <c:v>120.91300000000001</c:v>
                </c:pt>
                <c:pt idx="1000">
                  <c:v>121.881</c:v>
                </c:pt>
                <c:pt idx="1001">
                  <c:v>124.807</c:v>
                </c:pt>
                <c:pt idx="1002">
                  <c:v>123.71000000000001</c:v>
                </c:pt>
                <c:pt idx="1003">
                  <c:v>123.693</c:v>
                </c:pt>
                <c:pt idx="1004">
                  <c:v>120.73</c:v>
                </c:pt>
                <c:pt idx="1005">
                  <c:v>117.05</c:v>
                </c:pt>
                <c:pt idx="1006">
                  <c:v>116.824</c:v>
                </c:pt>
                <c:pt idx="1007">
                  <c:v>117.62599999999999</c:v>
                </c:pt>
                <c:pt idx="1008">
                  <c:v>117.7</c:v>
                </c:pt>
                <c:pt idx="1009">
                  <c:v>116.19499999999999</c:v>
                </c:pt>
                <c:pt idx="1010">
                  <c:v>116.136</c:v>
                </c:pt>
                <c:pt idx="1011">
                  <c:v>115.389</c:v>
                </c:pt>
                <c:pt idx="1012">
                  <c:v>118.01900000000002</c:v>
                </c:pt>
                <c:pt idx="1013">
                  <c:v>115.691</c:v>
                </c:pt>
                <c:pt idx="1014">
                  <c:v>118.801</c:v>
                </c:pt>
                <c:pt idx="1015">
                  <c:v>117.771</c:v>
                </c:pt>
                <c:pt idx="1016">
                  <c:v>110.71100000000001</c:v>
                </c:pt>
                <c:pt idx="1017">
                  <c:v>114.864</c:v>
                </c:pt>
                <c:pt idx="1018">
                  <c:v>116.509</c:v>
                </c:pt>
                <c:pt idx="1019">
                  <c:v>115.08799999999999</c:v>
                </c:pt>
                <c:pt idx="1020">
                  <c:v>117.54</c:v>
                </c:pt>
                <c:pt idx="1021">
                  <c:v>114.57899999999998</c:v>
                </c:pt>
                <c:pt idx="1022">
                  <c:v>113.49600000000001</c:v>
                </c:pt>
                <c:pt idx="1023">
                  <c:v>113.93100000000001</c:v>
                </c:pt>
                <c:pt idx="1024">
                  <c:v>115.17799999999998</c:v>
                </c:pt>
                <c:pt idx="1025">
                  <c:v>112.369</c:v>
                </c:pt>
                <c:pt idx="1026">
                  <c:v>110.874</c:v>
                </c:pt>
                <c:pt idx="1027">
                  <c:v>111.89100000000002</c:v>
                </c:pt>
                <c:pt idx="1028">
                  <c:v>110.643</c:v>
                </c:pt>
                <c:pt idx="1029">
                  <c:v>110.54</c:v>
                </c:pt>
                <c:pt idx="1030">
                  <c:v>113.9</c:v>
                </c:pt>
                <c:pt idx="1031">
                  <c:v>109.90700000000001</c:v>
                </c:pt>
                <c:pt idx="1032">
                  <c:v>109.31100000000002</c:v>
                </c:pt>
                <c:pt idx="1033">
                  <c:v>107.486</c:v>
                </c:pt>
                <c:pt idx="1034">
                  <c:v>111.473</c:v>
                </c:pt>
                <c:pt idx="1035">
                  <c:v>112.24700000000001</c:v>
                </c:pt>
                <c:pt idx="1036">
                  <c:v>114.01700000000001</c:v>
                </c:pt>
                <c:pt idx="1037">
                  <c:v>113.146</c:v>
                </c:pt>
                <c:pt idx="1038">
                  <c:v>109.429</c:v>
                </c:pt>
                <c:pt idx="1039">
                  <c:v>111.44700000000002</c:v>
                </c:pt>
                <c:pt idx="1040">
                  <c:v>112.834</c:v>
                </c:pt>
                <c:pt idx="1041">
                  <c:v>110.506</c:v>
                </c:pt>
                <c:pt idx="1042">
                  <c:v>111.94300000000001</c:v>
                </c:pt>
                <c:pt idx="1043">
                  <c:v>109.621</c:v>
                </c:pt>
                <c:pt idx="1044">
                  <c:v>113.84399999999999</c:v>
                </c:pt>
                <c:pt idx="1045">
                  <c:v>112.01600000000002</c:v>
                </c:pt>
                <c:pt idx="1046">
                  <c:v>111.37299999999999</c:v>
                </c:pt>
                <c:pt idx="1047">
                  <c:v>111.32799999999999</c:v>
                </c:pt>
                <c:pt idx="1048">
                  <c:v>113.58</c:v>
                </c:pt>
                <c:pt idx="1049">
                  <c:v>111.351</c:v>
                </c:pt>
                <c:pt idx="1050">
                  <c:v>107.66999999999999</c:v>
                </c:pt>
                <c:pt idx="1051">
                  <c:v>105.343</c:v>
                </c:pt>
                <c:pt idx="1052">
                  <c:v>109.515</c:v>
                </c:pt>
                <c:pt idx="1053">
                  <c:v>110.61999999999999</c:v>
                </c:pt>
                <c:pt idx="1054">
                  <c:v>109.19499999999999</c:v>
                </c:pt>
                <c:pt idx="1055">
                  <c:v>107.86199999999999</c:v>
                </c:pt>
                <c:pt idx="1056">
                  <c:v>108.91900000000001</c:v>
                </c:pt>
                <c:pt idx="1057">
                  <c:v>109.62199999999999</c:v>
                </c:pt>
                <c:pt idx="1058">
                  <c:v>109.18199999999999</c:v>
                </c:pt>
                <c:pt idx="1059">
                  <c:v>104.55800000000001</c:v>
                </c:pt>
                <c:pt idx="1060">
                  <c:v>106.94700000000002</c:v>
                </c:pt>
                <c:pt idx="1061">
                  <c:v>105.456</c:v>
                </c:pt>
                <c:pt idx="1062">
                  <c:v>107.44300000000001</c:v>
                </c:pt>
                <c:pt idx="1063">
                  <c:v>109.03</c:v>
                </c:pt>
                <c:pt idx="1064">
                  <c:v>108.077</c:v>
                </c:pt>
                <c:pt idx="1065">
                  <c:v>104.979</c:v>
                </c:pt>
                <c:pt idx="1066">
                  <c:v>104.85299999999998</c:v>
                </c:pt>
                <c:pt idx="1067">
                  <c:v>108.848</c:v>
                </c:pt>
                <c:pt idx="1068">
                  <c:v>108.30200000000001</c:v>
                </c:pt>
                <c:pt idx="1069">
                  <c:v>108.15499999999999</c:v>
                </c:pt>
                <c:pt idx="1070">
                  <c:v>105.896</c:v>
                </c:pt>
                <c:pt idx="1071">
                  <c:v>106.166</c:v>
                </c:pt>
                <c:pt idx="1072">
                  <c:v>109.03</c:v>
                </c:pt>
                <c:pt idx="1073">
                  <c:v>107.955</c:v>
                </c:pt>
                <c:pt idx="1074">
                  <c:v>103.554</c:v>
                </c:pt>
                <c:pt idx="1075">
                  <c:v>105.23399999999999</c:v>
                </c:pt>
                <c:pt idx="1076">
                  <c:v>105.301</c:v>
                </c:pt>
                <c:pt idx="1077">
                  <c:v>103.60799999999999</c:v>
                </c:pt>
                <c:pt idx="1078">
                  <c:v>105.40700000000001</c:v>
                </c:pt>
                <c:pt idx="1079">
                  <c:v>105.65499999999999</c:v>
                </c:pt>
                <c:pt idx="1080">
                  <c:v>103.643</c:v>
                </c:pt>
                <c:pt idx="1081">
                  <c:v>101.41200000000002</c:v>
                </c:pt>
                <c:pt idx="1082">
                  <c:v>104.16999999999999</c:v>
                </c:pt>
                <c:pt idx="1083">
                  <c:v>104.333</c:v>
                </c:pt>
                <c:pt idx="1084">
                  <c:v>106.592</c:v>
                </c:pt>
                <c:pt idx="1085">
                  <c:v>107.06</c:v>
                </c:pt>
                <c:pt idx="1086">
                  <c:v>105.809</c:v>
                </c:pt>
                <c:pt idx="1087">
                  <c:v>101.78700000000002</c:v>
                </c:pt>
                <c:pt idx="1088">
                  <c:v>103.10599999999998</c:v>
                </c:pt>
                <c:pt idx="1089">
                  <c:v>100.871</c:v>
                </c:pt>
                <c:pt idx="1090">
                  <c:v>99.438999999999993</c:v>
                </c:pt>
                <c:pt idx="1091">
                  <c:v>99.796000000000006</c:v>
                </c:pt>
                <c:pt idx="1092">
                  <c:v>99.825999999999979</c:v>
                </c:pt>
                <c:pt idx="1093">
                  <c:v>98.543000000000006</c:v>
                </c:pt>
                <c:pt idx="1094">
                  <c:v>97.915999999999997</c:v>
                </c:pt>
                <c:pt idx="1095">
                  <c:v>98.977999999999994</c:v>
                </c:pt>
                <c:pt idx="1096">
                  <c:v>100.10599999999998</c:v>
                </c:pt>
                <c:pt idx="1097">
                  <c:v>97.751999999999995</c:v>
                </c:pt>
                <c:pt idx="1098">
                  <c:v>97.53</c:v>
                </c:pt>
                <c:pt idx="1099">
                  <c:v>100.65600000000001</c:v>
                </c:pt>
                <c:pt idx="1100">
                  <c:v>97.856999999999999</c:v>
                </c:pt>
                <c:pt idx="1101">
                  <c:v>93.448000000000008</c:v>
                </c:pt>
                <c:pt idx="1102">
                  <c:v>92.753</c:v>
                </c:pt>
                <c:pt idx="1103">
                  <c:v>95.073999999999998</c:v>
                </c:pt>
                <c:pt idx="1104">
                  <c:v>93.162999999999982</c:v>
                </c:pt>
                <c:pt idx="1105">
                  <c:v>91.403000000000006</c:v>
                </c:pt>
                <c:pt idx="1106">
                  <c:v>91.641999999999996</c:v>
                </c:pt>
                <c:pt idx="1107">
                  <c:v>89.930999999999997</c:v>
                </c:pt>
                <c:pt idx="1108">
                  <c:v>89.745000000000005</c:v>
                </c:pt>
                <c:pt idx="1109">
                  <c:v>90.143000000000001</c:v>
                </c:pt>
                <c:pt idx="1110">
                  <c:v>92.312000000000012</c:v>
                </c:pt>
                <c:pt idx="1111">
                  <c:v>91.85199999999999</c:v>
                </c:pt>
                <c:pt idx="1112">
                  <c:v>90.052999999999983</c:v>
                </c:pt>
                <c:pt idx="1113">
                  <c:v>88.066999999999993</c:v>
                </c:pt>
                <c:pt idx="1114">
                  <c:v>89.784000000000006</c:v>
                </c:pt>
                <c:pt idx="1115">
                  <c:v>90.587999999999994</c:v>
                </c:pt>
                <c:pt idx="1116">
                  <c:v>90.838999999999999</c:v>
                </c:pt>
                <c:pt idx="1117">
                  <c:v>90.709000000000003</c:v>
                </c:pt>
                <c:pt idx="1118">
                  <c:v>88.824999999999989</c:v>
                </c:pt>
                <c:pt idx="1119">
                  <c:v>88.894999999999996</c:v>
                </c:pt>
                <c:pt idx="1120">
                  <c:v>87.85499999999999</c:v>
                </c:pt>
                <c:pt idx="1121">
                  <c:v>87.565000000000012</c:v>
                </c:pt>
                <c:pt idx="1122">
                  <c:v>85.338999999999999</c:v>
                </c:pt>
                <c:pt idx="1123">
                  <c:v>83.162999999999982</c:v>
                </c:pt>
                <c:pt idx="1124">
                  <c:v>82.343000000000004</c:v>
                </c:pt>
                <c:pt idx="1125">
                  <c:v>86.742999999999995</c:v>
                </c:pt>
                <c:pt idx="1126">
                  <c:v>85.952000000000012</c:v>
                </c:pt>
                <c:pt idx="1127">
                  <c:v>84.874999999999986</c:v>
                </c:pt>
                <c:pt idx="1128">
                  <c:v>79.316999999999993</c:v>
                </c:pt>
                <c:pt idx="1129">
                  <c:v>84.286000000000001</c:v>
                </c:pt>
                <c:pt idx="1130">
                  <c:v>83.678999999999988</c:v>
                </c:pt>
                <c:pt idx="1131">
                  <c:v>84.241000000000014</c:v>
                </c:pt>
                <c:pt idx="1132">
                  <c:v>88.706000000000003</c:v>
                </c:pt>
                <c:pt idx="1133">
                  <c:v>83.650999999999982</c:v>
                </c:pt>
                <c:pt idx="1134">
                  <c:v>84.873999999999981</c:v>
                </c:pt>
                <c:pt idx="1135">
                  <c:v>79.370999999999981</c:v>
                </c:pt>
                <c:pt idx="1136">
                  <c:v>76.60799999999999</c:v>
                </c:pt>
                <c:pt idx="1137">
                  <c:v>76.084000000000003</c:v>
                </c:pt>
                <c:pt idx="1138">
                  <c:v>80.283000000000001</c:v>
                </c:pt>
                <c:pt idx="1139">
                  <c:v>79.426000000000002</c:v>
                </c:pt>
                <c:pt idx="1140">
                  <c:v>81.772999999999982</c:v>
                </c:pt>
                <c:pt idx="1141">
                  <c:v>81.757000000000005</c:v>
                </c:pt>
                <c:pt idx="1142">
                  <c:v>81.554000000000002</c:v>
                </c:pt>
                <c:pt idx="1143">
                  <c:v>79.654999999999987</c:v>
                </c:pt>
                <c:pt idx="1144">
                  <c:v>82.319000000000003</c:v>
                </c:pt>
                <c:pt idx="1145">
                  <c:v>82.326999999999998</c:v>
                </c:pt>
                <c:pt idx="1146">
                  <c:v>81.521999999999991</c:v>
                </c:pt>
                <c:pt idx="1147">
                  <c:v>81.364999999999995</c:v>
                </c:pt>
                <c:pt idx="1148">
                  <c:v>82.924000000000007</c:v>
                </c:pt>
                <c:pt idx="1149">
                  <c:v>81.736999999999995</c:v>
                </c:pt>
                <c:pt idx="1150">
                  <c:v>82.460000000000008</c:v>
                </c:pt>
                <c:pt idx="1151">
                  <c:v>82.784999999999997</c:v>
                </c:pt>
                <c:pt idx="1152">
                  <c:v>83.845000000000013</c:v>
                </c:pt>
                <c:pt idx="1153">
                  <c:v>85.453999999999994</c:v>
                </c:pt>
                <c:pt idx="1154">
                  <c:v>85.055999999999983</c:v>
                </c:pt>
                <c:pt idx="1155">
                  <c:v>83.718000000000004</c:v>
                </c:pt>
                <c:pt idx="1156">
                  <c:v>83.84</c:v>
                </c:pt>
                <c:pt idx="1157">
                  <c:v>83.661999999999992</c:v>
                </c:pt>
                <c:pt idx="1158">
                  <c:v>84.8</c:v>
                </c:pt>
                <c:pt idx="1159">
                  <c:v>84.60599999999998</c:v>
                </c:pt>
                <c:pt idx="1160">
                  <c:v>85.903999999999996</c:v>
                </c:pt>
                <c:pt idx="1161">
                  <c:v>80.346000000000004</c:v>
                </c:pt>
                <c:pt idx="1162">
                  <c:v>80.10899999999998</c:v>
                </c:pt>
                <c:pt idx="1163">
                  <c:v>81.209000000000003</c:v>
                </c:pt>
                <c:pt idx="1164">
                  <c:v>82.197000000000003</c:v>
                </c:pt>
                <c:pt idx="1165">
                  <c:v>80.483000000000004</c:v>
                </c:pt>
                <c:pt idx="1166">
                  <c:v>84.248999999999995</c:v>
                </c:pt>
                <c:pt idx="1167">
                  <c:v>84.712999999999994</c:v>
                </c:pt>
                <c:pt idx="1168">
                  <c:v>83.933000000000007</c:v>
                </c:pt>
                <c:pt idx="1169">
                  <c:v>85.588999999999999</c:v>
                </c:pt>
                <c:pt idx="1170">
                  <c:v>84.85299999999998</c:v>
                </c:pt>
                <c:pt idx="1171">
                  <c:v>85.182999999999993</c:v>
                </c:pt>
                <c:pt idx="1172">
                  <c:v>86.244000000000014</c:v>
                </c:pt>
                <c:pt idx="1173">
                  <c:v>82.506</c:v>
                </c:pt>
                <c:pt idx="1174">
                  <c:v>81.715000000000003</c:v>
                </c:pt>
                <c:pt idx="1175">
                  <c:v>80.009</c:v>
                </c:pt>
                <c:pt idx="1176">
                  <c:v>81.296000000000006</c:v>
                </c:pt>
                <c:pt idx="1177">
                  <c:v>78.081000000000003</c:v>
                </c:pt>
                <c:pt idx="1178">
                  <c:v>79.175999999999988</c:v>
                </c:pt>
                <c:pt idx="1179">
                  <c:v>78.796000000000006</c:v>
                </c:pt>
                <c:pt idx="1180">
                  <c:v>78.577999999999989</c:v>
                </c:pt>
                <c:pt idx="1181">
                  <c:v>82.552999999999983</c:v>
                </c:pt>
                <c:pt idx="1182">
                  <c:v>84.284999999999997</c:v>
                </c:pt>
                <c:pt idx="1183">
                  <c:v>84.007999999999996</c:v>
                </c:pt>
                <c:pt idx="1184">
                  <c:v>81.845000000000013</c:v>
                </c:pt>
                <c:pt idx="1185">
                  <c:v>82.397999999999996</c:v>
                </c:pt>
                <c:pt idx="1186">
                  <c:v>79.606999999999999</c:v>
                </c:pt>
                <c:pt idx="1187">
                  <c:v>75.828999999999979</c:v>
                </c:pt>
                <c:pt idx="1188">
                  <c:v>77.263000000000005</c:v>
                </c:pt>
                <c:pt idx="1189">
                  <c:v>78.775999999999982</c:v>
                </c:pt>
                <c:pt idx="1190">
                  <c:v>78.721999999999994</c:v>
                </c:pt>
                <c:pt idx="1191">
                  <c:v>80.006</c:v>
                </c:pt>
                <c:pt idx="1192">
                  <c:v>81.730999999999995</c:v>
                </c:pt>
                <c:pt idx="1193">
                  <c:v>81.534999999999997</c:v>
                </c:pt>
                <c:pt idx="1194">
                  <c:v>81.641000000000005</c:v>
                </c:pt>
                <c:pt idx="1195">
                  <c:v>77.647000000000006</c:v>
                </c:pt>
                <c:pt idx="1196">
                  <c:v>76.745999999999995</c:v>
                </c:pt>
                <c:pt idx="1197">
                  <c:v>75.688999999999979</c:v>
                </c:pt>
                <c:pt idx="1198">
                  <c:v>74.742000000000004</c:v>
                </c:pt>
                <c:pt idx="1199">
                  <c:v>72.363</c:v>
                </c:pt>
                <c:pt idx="1200">
                  <c:v>74.316999999999993</c:v>
                </c:pt>
                <c:pt idx="1201">
                  <c:v>77.566000000000003</c:v>
                </c:pt>
                <c:pt idx="1202">
                  <c:v>76.617999999999995</c:v>
                </c:pt>
                <c:pt idx="1203">
                  <c:v>74.331000000000003</c:v>
                </c:pt>
                <c:pt idx="1204">
                  <c:v>74.214000000000013</c:v>
                </c:pt>
                <c:pt idx="1205">
                  <c:v>74.64</c:v>
                </c:pt>
                <c:pt idx="1206">
                  <c:v>73.88</c:v>
                </c:pt>
                <c:pt idx="1207">
                  <c:v>73.467000000000013</c:v>
                </c:pt>
                <c:pt idx="1208">
                  <c:v>77.387999999999991</c:v>
                </c:pt>
                <c:pt idx="1209">
                  <c:v>77.821999999999989</c:v>
                </c:pt>
                <c:pt idx="1210">
                  <c:v>75.641000000000005</c:v>
                </c:pt>
                <c:pt idx="1211">
                  <c:v>77.099999999999994</c:v>
                </c:pt>
                <c:pt idx="1212">
                  <c:v>72.632999999999981</c:v>
                </c:pt>
                <c:pt idx="1213">
                  <c:v>72.10599999999998</c:v>
                </c:pt>
                <c:pt idx="1214">
                  <c:v>69.007000000000005</c:v>
                </c:pt>
                <c:pt idx="1215">
                  <c:v>70.435000000000002</c:v>
                </c:pt>
                <c:pt idx="1216">
                  <c:v>68.933000000000007</c:v>
                </c:pt>
                <c:pt idx="1217">
                  <c:v>71.721000000000004</c:v>
                </c:pt>
                <c:pt idx="1218">
                  <c:v>68.968000000000004</c:v>
                </c:pt>
                <c:pt idx="1219">
                  <c:v>72.147000000000006</c:v>
                </c:pt>
                <c:pt idx="1220">
                  <c:v>75.968000000000004</c:v>
                </c:pt>
                <c:pt idx="1221">
                  <c:v>76.141000000000005</c:v>
                </c:pt>
                <c:pt idx="1222">
                  <c:v>75.947000000000017</c:v>
                </c:pt>
                <c:pt idx="1223">
                  <c:v>71.218000000000004</c:v>
                </c:pt>
                <c:pt idx="1224">
                  <c:v>72.975999999999999</c:v>
                </c:pt>
                <c:pt idx="1225">
                  <c:v>74.843999999999994</c:v>
                </c:pt>
                <c:pt idx="1226">
                  <c:v>74.084000000000003</c:v>
                </c:pt>
                <c:pt idx="1227">
                  <c:v>74.757000000000005</c:v>
                </c:pt>
                <c:pt idx="1228">
                  <c:v>74.214000000000013</c:v>
                </c:pt>
                <c:pt idx="1229">
                  <c:v>73.542000000000002</c:v>
                </c:pt>
                <c:pt idx="1230">
                  <c:v>76.617000000000004</c:v>
                </c:pt>
                <c:pt idx="1231">
                  <c:v>75.405000000000001</c:v>
                </c:pt>
                <c:pt idx="1232">
                  <c:v>72.049000000000007</c:v>
                </c:pt>
                <c:pt idx="1233">
                  <c:v>69.691999999999993</c:v>
                </c:pt>
                <c:pt idx="1234">
                  <c:v>70.051000000000002</c:v>
                </c:pt>
                <c:pt idx="1235">
                  <c:v>71.972999999999999</c:v>
                </c:pt>
                <c:pt idx="1236">
                  <c:v>73.453000000000003</c:v>
                </c:pt>
                <c:pt idx="1237">
                  <c:v>71.795000000000002</c:v>
                </c:pt>
                <c:pt idx="1238">
                  <c:v>74.277000000000001</c:v>
                </c:pt>
                <c:pt idx="1239">
                  <c:v>72.813999999999993</c:v>
                </c:pt>
                <c:pt idx="1240">
                  <c:v>74.106999999999999</c:v>
                </c:pt>
                <c:pt idx="1241">
                  <c:v>72.253</c:v>
                </c:pt>
                <c:pt idx="1242">
                  <c:v>75.561000000000007</c:v>
                </c:pt>
                <c:pt idx="1243">
                  <c:v>75.147999999999996</c:v>
                </c:pt>
                <c:pt idx="1244">
                  <c:v>71.070999999999998</c:v>
                </c:pt>
                <c:pt idx="1245">
                  <c:v>70.599999999999994</c:v>
                </c:pt>
                <c:pt idx="1246">
                  <c:v>71.304000000000002</c:v>
                </c:pt>
                <c:pt idx="1247">
                  <c:v>65.846999999999994</c:v>
                </c:pt>
                <c:pt idx="1248">
                  <c:v>63.843000000000004</c:v>
                </c:pt>
                <c:pt idx="1249">
                  <c:v>66.410000000000011</c:v>
                </c:pt>
                <c:pt idx="1250">
                  <c:v>65.679999999999993</c:v>
                </c:pt>
                <c:pt idx="1251">
                  <c:v>66.827999999999989</c:v>
                </c:pt>
                <c:pt idx="1252">
                  <c:v>68.662999999999982</c:v>
                </c:pt>
                <c:pt idx="1253">
                  <c:v>67.397000000000006</c:v>
                </c:pt>
                <c:pt idx="1254">
                  <c:v>68.986999999999995</c:v>
                </c:pt>
                <c:pt idx="1255">
                  <c:v>68.338999999999999</c:v>
                </c:pt>
                <c:pt idx="1256">
                  <c:v>64.566000000000003</c:v>
                </c:pt>
                <c:pt idx="1257">
                  <c:v>64.702000000000012</c:v>
                </c:pt>
                <c:pt idx="1258">
                  <c:v>64.625999999999991</c:v>
                </c:pt>
                <c:pt idx="1259">
                  <c:v>66</c:v>
                </c:pt>
                <c:pt idx="1260">
                  <c:v>66.908000000000001</c:v>
                </c:pt>
                <c:pt idx="1261">
                  <c:v>67.182999999999993</c:v>
                </c:pt>
                <c:pt idx="1262">
                  <c:v>66.95</c:v>
                </c:pt>
                <c:pt idx="1263">
                  <c:v>68.377999999999986</c:v>
                </c:pt>
                <c:pt idx="1264">
                  <c:v>64.670999999999992</c:v>
                </c:pt>
                <c:pt idx="1265">
                  <c:v>65.049000000000007</c:v>
                </c:pt>
                <c:pt idx="1266">
                  <c:v>64.873999999999981</c:v>
                </c:pt>
                <c:pt idx="1267">
                  <c:v>62.305</c:v>
                </c:pt>
                <c:pt idx="1268">
                  <c:v>62.016999999999996</c:v>
                </c:pt>
                <c:pt idx="1269">
                  <c:v>58.738000000000007</c:v>
                </c:pt>
                <c:pt idx="1270">
                  <c:v>61.537000000000006</c:v>
                </c:pt>
                <c:pt idx="1271">
                  <c:v>65.837999999999994</c:v>
                </c:pt>
                <c:pt idx="1272">
                  <c:v>65.903000000000006</c:v>
                </c:pt>
                <c:pt idx="1273">
                  <c:v>67.900000000000006</c:v>
                </c:pt>
                <c:pt idx="1274">
                  <c:v>65.667999999999992</c:v>
                </c:pt>
                <c:pt idx="1275">
                  <c:v>64.543000000000006</c:v>
                </c:pt>
                <c:pt idx="1276">
                  <c:v>63.926000000000002</c:v>
                </c:pt>
                <c:pt idx="1277">
                  <c:v>61.281000000000006</c:v>
                </c:pt>
                <c:pt idx="1278">
                  <c:v>59.971000000000004</c:v>
                </c:pt>
                <c:pt idx="1279">
                  <c:v>62.689</c:v>
                </c:pt>
                <c:pt idx="1280">
                  <c:v>63.413000000000004</c:v>
                </c:pt>
                <c:pt idx="1281">
                  <c:v>64.722999999999999</c:v>
                </c:pt>
                <c:pt idx="1282">
                  <c:v>66.126999999999981</c:v>
                </c:pt>
                <c:pt idx="1283">
                  <c:v>66.12299999999999</c:v>
                </c:pt>
                <c:pt idx="1284">
                  <c:v>66.453999999999994</c:v>
                </c:pt>
                <c:pt idx="1285">
                  <c:v>64.449000000000012</c:v>
                </c:pt>
                <c:pt idx="1286">
                  <c:v>63.919000000000004</c:v>
                </c:pt>
                <c:pt idx="1287">
                  <c:v>64.147999999999996</c:v>
                </c:pt>
                <c:pt idx="1288">
                  <c:v>63.953999999999994</c:v>
                </c:pt>
                <c:pt idx="1289">
                  <c:v>62.993000000000002</c:v>
                </c:pt>
                <c:pt idx="1290">
                  <c:v>59.882999999999996</c:v>
                </c:pt>
                <c:pt idx="1291">
                  <c:v>61.811999999999998</c:v>
                </c:pt>
                <c:pt idx="1292">
                  <c:v>64.182999999999993</c:v>
                </c:pt>
                <c:pt idx="1293">
                  <c:v>63.647000000000006</c:v>
                </c:pt>
                <c:pt idx="1294">
                  <c:v>63.175000000000004</c:v>
                </c:pt>
                <c:pt idx="1295">
                  <c:v>62.1</c:v>
                </c:pt>
                <c:pt idx="1296">
                  <c:v>60.155000000000001</c:v>
                </c:pt>
                <c:pt idx="1297">
                  <c:v>62.760000000000005</c:v>
                </c:pt>
                <c:pt idx="1298">
                  <c:v>61.850999999999999</c:v>
                </c:pt>
                <c:pt idx="1299">
                  <c:v>58.775000000000006</c:v>
                </c:pt>
                <c:pt idx="1300">
                  <c:v>59.068000000000005</c:v>
                </c:pt>
                <c:pt idx="1301">
                  <c:v>58.765000000000008</c:v>
                </c:pt>
                <c:pt idx="1302">
                  <c:v>58.379000000000005</c:v>
                </c:pt>
                <c:pt idx="1303">
                  <c:v>59.795000000000009</c:v>
                </c:pt>
                <c:pt idx="1304">
                  <c:v>61.022000000000006</c:v>
                </c:pt>
                <c:pt idx="1305">
                  <c:v>62.475000000000001</c:v>
                </c:pt>
                <c:pt idx="1306">
                  <c:v>63.156000000000006</c:v>
                </c:pt>
                <c:pt idx="1307">
                  <c:v>62.088000000000001</c:v>
                </c:pt>
                <c:pt idx="1308">
                  <c:v>62.546000000000006</c:v>
                </c:pt>
                <c:pt idx="1309">
                  <c:v>58.261000000000003</c:v>
                </c:pt>
                <c:pt idx="1310">
                  <c:v>61.356999999999999</c:v>
                </c:pt>
                <c:pt idx="1311">
                  <c:v>62.87</c:v>
                </c:pt>
                <c:pt idx="1312">
                  <c:v>65.247000000000014</c:v>
                </c:pt>
                <c:pt idx="1313">
                  <c:v>65.293999999999997</c:v>
                </c:pt>
                <c:pt idx="1314">
                  <c:v>63.217000000000006</c:v>
                </c:pt>
                <c:pt idx="1315">
                  <c:v>65.673999999999992</c:v>
                </c:pt>
                <c:pt idx="1316">
                  <c:v>67.007000000000005</c:v>
                </c:pt>
                <c:pt idx="1317">
                  <c:v>62.353999999999999</c:v>
                </c:pt>
                <c:pt idx="1318">
                  <c:v>64.316999999999993</c:v>
                </c:pt>
                <c:pt idx="1319">
                  <c:v>66.986999999999995</c:v>
                </c:pt>
                <c:pt idx="1320">
                  <c:v>66.546000000000006</c:v>
                </c:pt>
                <c:pt idx="1321">
                  <c:v>66.387999999999991</c:v>
                </c:pt>
                <c:pt idx="1322">
                  <c:v>68.099999999999994</c:v>
                </c:pt>
                <c:pt idx="1323">
                  <c:v>66.334999999999994</c:v>
                </c:pt>
                <c:pt idx="1324">
                  <c:v>65.617999999999995</c:v>
                </c:pt>
                <c:pt idx="1325">
                  <c:v>66.765000000000001</c:v>
                </c:pt>
                <c:pt idx="1326">
                  <c:v>62.653000000000006</c:v>
                </c:pt>
                <c:pt idx="1327">
                  <c:v>61.914999999999999</c:v>
                </c:pt>
                <c:pt idx="1328">
                  <c:v>62.228000000000009</c:v>
                </c:pt>
                <c:pt idx="1329">
                  <c:v>64.85599999999998</c:v>
                </c:pt>
                <c:pt idx="1330">
                  <c:v>59.153999999999996</c:v>
                </c:pt>
                <c:pt idx="1331">
                  <c:v>60.916999999999994</c:v>
                </c:pt>
                <c:pt idx="1332">
                  <c:v>62.996000000000002</c:v>
                </c:pt>
                <c:pt idx="1333">
                  <c:v>64.557999999999993</c:v>
                </c:pt>
                <c:pt idx="1334">
                  <c:v>65.623999999999981</c:v>
                </c:pt>
                <c:pt idx="1335">
                  <c:v>61.593000000000011</c:v>
                </c:pt>
                <c:pt idx="1336">
                  <c:v>60.486999999999995</c:v>
                </c:pt>
                <c:pt idx="1337">
                  <c:v>62.013000000000005</c:v>
                </c:pt>
                <c:pt idx="1338">
                  <c:v>60.916000000000004</c:v>
                </c:pt>
                <c:pt idx="1339">
                  <c:v>61.566000000000003</c:v>
                </c:pt>
                <c:pt idx="1340">
                  <c:v>63.002000000000002</c:v>
                </c:pt>
                <c:pt idx="1341">
                  <c:v>61.835000000000001</c:v>
                </c:pt>
                <c:pt idx="1342">
                  <c:v>61.32</c:v>
                </c:pt>
                <c:pt idx="1343">
                  <c:v>61.682000000000002</c:v>
                </c:pt>
                <c:pt idx="1344">
                  <c:v>60.582000000000001</c:v>
                </c:pt>
                <c:pt idx="1345">
                  <c:v>64.906000000000006</c:v>
                </c:pt>
                <c:pt idx="1346">
                  <c:v>68.259</c:v>
                </c:pt>
                <c:pt idx="1347">
                  <c:v>66.534000000000006</c:v>
                </c:pt>
                <c:pt idx="1348">
                  <c:v>61.984999999999999</c:v>
                </c:pt>
                <c:pt idx="1349">
                  <c:v>63.688000000000002</c:v>
                </c:pt>
                <c:pt idx="1350">
                  <c:v>62.075000000000003</c:v>
                </c:pt>
                <c:pt idx="1351">
                  <c:v>62.697000000000003</c:v>
                </c:pt>
                <c:pt idx="1352">
                  <c:v>62.435000000000002</c:v>
                </c:pt>
                <c:pt idx="1353">
                  <c:v>63.515000000000001</c:v>
                </c:pt>
                <c:pt idx="1354">
                  <c:v>62.637</c:v>
                </c:pt>
                <c:pt idx="1355">
                  <c:v>62.316999999999993</c:v>
                </c:pt>
                <c:pt idx="1356">
                  <c:v>64.037000000000006</c:v>
                </c:pt>
                <c:pt idx="1357">
                  <c:v>66.194999999999993</c:v>
                </c:pt>
                <c:pt idx="1358">
                  <c:v>63.998000000000005</c:v>
                </c:pt>
                <c:pt idx="1359">
                  <c:v>64.161999999999992</c:v>
                </c:pt>
                <c:pt idx="1360">
                  <c:v>65.828999999999979</c:v>
                </c:pt>
                <c:pt idx="1361">
                  <c:v>65.16</c:v>
                </c:pt>
                <c:pt idx="1362">
                  <c:v>59.315999999999995</c:v>
                </c:pt>
                <c:pt idx="1363">
                  <c:v>65.974000000000004</c:v>
                </c:pt>
                <c:pt idx="1364">
                  <c:v>64.495999999999995</c:v>
                </c:pt>
                <c:pt idx="1365">
                  <c:v>64.674999999999983</c:v>
                </c:pt>
                <c:pt idx="1366">
                  <c:v>62.962000000000003</c:v>
                </c:pt>
                <c:pt idx="1367">
                  <c:v>65.082999999999998</c:v>
                </c:pt>
                <c:pt idx="1368">
                  <c:v>67.170999999999992</c:v>
                </c:pt>
                <c:pt idx="1369">
                  <c:v>68.574999999999989</c:v>
                </c:pt>
                <c:pt idx="1370">
                  <c:v>66.649000000000001</c:v>
                </c:pt>
                <c:pt idx="1371">
                  <c:v>65.955000000000013</c:v>
                </c:pt>
                <c:pt idx="1372">
                  <c:v>64.959999999999994</c:v>
                </c:pt>
                <c:pt idx="1373">
                  <c:v>63.882999999999996</c:v>
                </c:pt>
                <c:pt idx="1374">
                  <c:v>65.686999999999998</c:v>
                </c:pt>
                <c:pt idx="1375">
                  <c:v>63.316999999999993</c:v>
                </c:pt>
                <c:pt idx="1376">
                  <c:v>63.543000000000006</c:v>
                </c:pt>
                <c:pt idx="1377">
                  <c:v>63.387999999999998</c:v>
                </c:pt>
                <c:pt idx="1378">
                  <c:v>64.910000000000011</c:v>
                </c:pt>
                <c:pt idx="1379">
                  <c:v>66.099000000000004</c:v>
                </c:pt>
                <c:pt idx="1380">
                  <c:v>69.461000000000013</c:v>
                </c:pt>
                <c:pt idx="1381">
                  <c:v>69.774000000000001</c:v>
                </c:pt>
                <c:pt idx="1382">
                  <c:v>67.644000000000005</c:v>
                </c:pt>
                <c:pt idx="1383">
                  <c:v>69.509</c:v>
                </c:pt>
                <c:pt idx="1384">
                  <c:v>66.634999999999991</c:v>
                </c:pt>
                <c:pt idx="1385">
                  <c:v>69.60199999999999</c:v>
                </c:pt>
                <c:pt idx="1386">
                  <c:v>68.084999999999994</c:v>
                </c:pt>
                <c:pt idx="1387">
                  <c:v>67.551999999999992</c:v>
                </c:pt>
                <c:pt idx="1388">
                  <c:v>64.211000000000013</c:v>
                </c:pt>
                <c:pt idx="1389">
                  <c:v>61.27</c:v>
                </c:pt>
                <c:pt idx="1390">
                  <c:v>60.632000000000005</c:v>
                </c:pt>
                <c:pt idx="1391">
                  <c:v>60.136000000000003</c:v>
                </c:pt>
                <c:pt idx="1392">
                  <c:v>61.52</c:v>
                </c:pt>
                <c:pt idx="1393">
                  <c:v>60.790000000000006</c:v>
                </c:pt>
                <c:pt idx="1394">
                  <c:v>60.532000000000004</c:v>
                </c:pt>
                <c:pt idx="1395">
                  <c:v>58.091000000000001</c:v>
                </c:pt>
                <c:pt idx="1396">
                  <c:v>57.49</c:v>
                </c:pt>
                <c:pt idx="1397">
                  <c:v>59.144000000000005</c:v>
                </c:pt>
                <c:pt idx="1398">
                  <c:v>56.391000000000005</c:v>
                </c:pt>
                <c:pt idx="1399">
                  <c:v>57.417999999999999</c:v>
                </c:pt>
                <c:pt idx="1400">
                  <c:v>61.016999999999996</c:v>
                </c:pt>
                <c:pt idx="1401">
                  <c:v>61.394000000000005</c:v>
                </c:pt>
                <c:pt idx="1402">
                  <c:v>62.276000000000003</c:v>
                </c:pt>
                <c:pt idx="1403">
                  <c:v>61.833000000000006</c:v>
                </c:pt>
                <c:pt idx="1404">
                  <c:v>63.246000000000002</c:v>
                </c:pt>
                <c:pt idx="1405">
                  <c:v>62.439</c:v>
                </c:pt>
                <c:pt idx="1406">
                  <c:v>64.114999999999995</c:v>
                </c:pt>
                <c:pt idx="1407">
                  <c:v>64.921000000000006</c:v>
                </c:pt>
                <c:pt idx="1408">
                  <c:v>64.655999999999992</c:v>
                </c:pt>
                <c:pt idx="1409">
                  <c:v>66.647000000000006</c:v>
                </c:pt>
                <c:pt idx="1410">
                  <c:v>65.525999999999982</c:v>
                </c:pt>
                <c:pt idx="1411">
                  <c:v>62.51</c:v>
                </c:pt>
                <c:pt idx="1412">
                  <c:v>61.916999999999994</c:v>
                </c:pt>
                <c:pt idx="1413">
                  <c:v>65.724999999999994</c:v>
                </c:pt>
                <c:pt idx="1414">
                  <c:v>64.221999999999994</c:v>
                </c:pt>
                <c:pt idx="1415">
                  <c:v>63.621000000000002</c:v>
                </c:pt>
                <c:pt idx="1416">
                  <c:v>59.805</c:v>
                </c:pt>
                <c:pt idx="1417">
                  <c:v>61.765000000000008</c:v>
                </c:pt>
                <c:pt idx="1418">
                  <c:v>61.561</c:v>
                </c:pt>
                <c:pt idx="1419">
                  <c:v>63.182000000000002</c:v>
                </c:pt>
                <c:pt idx="1420">
                  <c:v>62.069000000000003</c:v>
                </c:pt>
                <c:pt idx="1421">
                  <c:v>61.946999999999996</c:v>
                </c:pt>
                <c:pt idx="1422">
                  <c:v>57.59</c:v>
                </c:pt>
                <c:pt idx="1423">
                  <c:v>58.627000000000002</c:v>
                </c:pt>
                <c:pt idx="1424">
                  <c:v>61.034000000000006</c:v>
                </c:pt>
                <c:pt idx="1425">
                  <c:v>62.32</c:v>
                </c:pt>
                <c:pt idx="1426">
                  <c:v>58.873999999999995</c:v>
                </c:pt>
                <c:pt idx="1427">
                  <c:v>54.888999999999996</c:v>
                </c:pt>
                <c:pt idx="1428">
                  <c:v>57.578000000000003</c:v>
                </c:pt>
                <c:pt idx="1429">
                  <c:v>55.734000000000002</c:v>
                </c:pt>
                <c:pt idx="1430">
                  <c:v>58.223000000000013</c:v>
                </c:pt>
                <c:pt idx="1431">
                  <c:v>61.326000000000001</c:v>
                </c:pt>
                <c:pt idx="1432">
                  <c:v>62.573</c:v>
                </c:pt>
                <c:pt idx="1433">
                  <c:v>61.564</c:v>
                </c:pt>
                <c:pt idx="1434">
                  <c:v>62.050999999999995</c:v>
                </c:pt>
                <c:pt idx="1435">
                  <c:v>60.001000000000005</c:v>
                </c:pt>
                <c:pt idx="1436">
                  <c:v>56.967000000000006</c:v>
                </c:pt>
                <c:pt idx="1437">
                  <c:v>59.025000000000006</c:v>
                </c:pt>
                <c:pt idx="1438">
                  <c:v>58.098000000000006</c:v>
                </c:pt>
                <c:pt idx="1439">
                  <c:v>61.019000000000005</c:v>
                </c:pt>
                <c:pt idx="1440">
                  <c:v>64.587999999999994</c:v>
                </c:pt>
                <c:pt idx="1441">
                  <c:v>65.820999999999998</c:v>
                </c:pt>
                <c:pt idx="1442">
                  <c:v>64.08</c:v>
                </c:pt>
                <c:pt idx="1443">
                  <c:v>65.183999999999983</c:v>
                </c:pt>
                <c:pt idx="1444">
                  <c:v>64.316999999999993</c:v>
                </c:pt>
                <c:pt idx="1445">
                  <c:v>63.702000000000005</c:v>
                </c:pt>
                <c:pt idx="1446">
                  <c:v>62.322000000000003</c:v>
                </c:pt>
                <c:pt idx="1447">
                  <c:v>63.666000000000011</c:v>
                </c:pt>
                <c:pt idx="1448">
                  <c:v>64.006</c:v>
                </c:pt>
                <c:pt idx="1449">
                  <c:v>66.405000000000001</c:v>
                </c:pt>
                <c:pt idx="1450">
                  <c:v>66.169999999999987</c:v>
                </c:pt>
                <c:pt idx="1451">
                  <c:v>63.501000000000005</c:v>
                </c:pt>
                <c:pt idx="1452">
                  <c:v>65.571999999999989</c:v>
                </c:pt>
                <c:pt idx="1453">
                  <c:v>63.954999999999998</c:v>
                </c:pt>
                <c:pt idx="1454">
                  <c:v>60.465000000000003</c:v>
                </c:pt>
                <c:pt idx="1455">
                  <c:v>60.219000000000001</c:v>
                </c:pt>
                <c:pt idx="1456">
                  <c:v>57.989000000000004</c:v>
                </c:pt>
                <c:pt idx="1457">
                  <c:v>60.144000000000005</c:v>
                </c:pt>
                <c:pt idx="1458">
                  <c:v>62.096000000000011</c:v>
                </c:pt>
                <c:pt idx="1459">
                  <c:v>65.082999999999998</c:v>
                </c:pt>
                <c:pt idx="1460">
                  <c:v>64.307000000000002</c:v>
                </c:pt>
                <c:pt idx="1461">
                  <c:v>66.144999999999996</c:v>
                </c:pt>
                <c:pt idx="1462">
                  <c:v>66.714000000000013</c:v>
                </c:pt>
                <c:pt idx="1463">
                  <c:v>64.708000000000013</c:v>
                </c:pt>
                <c:pt idx="1464">
                  <c:v>61.323</c:v>
                </c:pt>
                <c:pt idx="1465">
                  <c:v>63.443000000000005</c:v>
                </c:pt>
                <c:pt idx="1466">
                  <c:v>66.312000000000012</c:v>
                </c:pt>
                <c:pt idx="1467">
                  <c:v>65.650999999999982</c:v>
                </c:pt>
                <c:pt idx="1468">
                  <c:v>64.778999999999982</c:v>
                </c:pt>
                <c:pt idx="1469">
                  <c:v>64.070999999999998</c:v>
                </c:pt>
                <c:pt idx="1470">
                  <c:v>67.161000000000001</c:v>
                </c:pt>
                <c:pt idx="1471">
                  <c:v>67.702000000000012</c:v>
                </c:pt>
                <c:pt idx="1472">
                  <c:v>68.312000000000012</c:v>
                </c:pt>
                <c:pt idx="1473">
                  <c:v>68.14</c:v>
                </c:pt>
                <c:pt idx="1474">
                  <c:v>66.757999999999996</c:v>
                </c:pt>
                <c:pt idx="1475">
                  <c:v>66.073999999999998</c:v>
                </c:pt>
                <c:pt idx="1476">
                  <c:v>66.22</c:v>
                </c:pt>
                <c:pt idx="1477">
                  <c:v>66.281999999999996</c:v>
                </c:pt>
                <c:pt idx="1478">
                  <c:v>61.582000000000001</c:v>
                </c:pt>
                <c:pt idx="1479">
                  <c:v>61.2</c:v>
                </c:pt>
                <c:pt idx="1480">
                  <c:v>61.52</c:v>
                </c:pt>
                <c:pt idx="1481">
                  <c:v>61.903999999999996</c:v>
                </c:pt>
                <c:pt idx="1482">
                  <c:v>63.535000000000004</c:v>
                </c:pt>
                <c:pt idx="1483">
                  <c:v>62.486999999999995</c:v>
                </c:pt>
                <c:pt idx="1484">
                  <c:v>62.545000000000002</c:v>
                </c:pt>
                <c:pt idx="1485">
                  <c:v>61.82</c:v>
                </c:pt>
                <c:pt idx="1486">
                  <c:v>59.367000000000004</c:v>
                </c:pt>
                <c:pt idx="1487">
                  <c:v>57.527000000000001</c:v>
                </c:pt>
                <c:pt idx="1488">
                  <c:v>56.535000000000004</c:v>
                </c:pt>
                <c:pt idx="1489">
                  <c:v>60.052</c:v>
                </c:pt>
                <c:pt idx="1490">
                  <c:v>59.879999999999995</c:v>
                </c:pt>
                <c:pt idx="1491">
                  <c:v>60.914999999999999</c:v>
                </c:pt>
                <c:pt idx="1492">
                  <c:v>63.606000000000002</c:v>
                </c:pt>
                <c:pt idx="1493">
                  <c:v>65.501999999999995</c:v>
                </c:pt>
                <c:pt idx="1494">
                  <c:v>66.881</c:v>
                </c:pt>
                <c:pt idx="1495">
                  <c:v>64.232000000000014</c:v>
                </c:pt>
                <c:pt idx="1496">
                  <c:v>64.570999999999998</c:v>
                </c:pt>
                <c:pt idx="1497">
                  <c:v>64.900000000000006</c:v>
                </c:pt>
                <c:pt idx="1498">
                  <c:v>64.7</c:v>
                </c:pt>
                <c:pt idx="1499">
                  <c:v>64.735000000000014</c:v>
                </c:pt>
                <c:pt idx="1500">
                  <c:v>64.251000000000005</c:v>
                </c:pt>
              </c:numCache>
            </c:numRef>
          </c:yVal>
          <c:smooth val="1"/>
        </c:ser>
        <c:dLbls/>
        <c:axId val="58913536"/>
        <c:axId val="58915072"/>
      </c:scatterChart>
      <c:valAx>
        <c:axId val="58913536"/>
        <c:scaling>
          <c:orientation val="minMax"/>
          <c:max val="600"/>
          <c:min val="40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8915072"/>
        <c:crosses val="autoZero"/>
        <c:crossBetween val="midCat"/>
        <c:majorUnit val="20"/>
      </c:valAx>
      <c:valAx>
        <c:axId val="58915072"/>
        <c:scaling>
          <c:orientation val="minMax"/>
          <c:max val="1000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58913536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9101210976558161"/>
          <c:y val="4.3030712636867502E-2"/>
          <c:w val="0.86099626183090749"/>
          <c:h val="0.76941862426808572"/>
        </c:manualLayout>
      </c:layout>
      <c:scatterChart>
        <c:scatterStyle val="smoothMarker"/>
        <c:ser>
          <c:idx val="1"/>
          <c:order val="0"/>
          <c:tx>
            <c:strRef>
              <c:f>'S:\aare\E8\fluori\IQ_CHO\[IQ_CHO_FRET_2_14_04_2009.xls]Sheet1'!$Z$4</c:f>
              <c:strCache>
                <c:ptCount val="1"/>
                <c:pt idx="0">
                  <c:v>E8_YFP_497</c:v>
                </c:pt>
              </c:strCache>
            </c:strRef>
          </c:tx>
          <c:spPr>
            <a:ln w="22225"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'S:\aare\E8\fluori\IQ_CHO\[IQ_CHO_FRET_2_14_04_2009.xls]Sheet1'!$A$6:$A$1506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'S:\aare\E8\fluori\IQ_CHO\[IQ_CHO_FRET_2_14_04_2009.xls]Sheet1'!$Z$6:$Z$1506</c:f>
              <c:numCache>
                <c:formatCode>General</c:formatCode>
                <c:ptCount val="1501"/>
                <c:pt idx="0">
                  <c:v>163.28900000000002</c:v>
                </c:pt>
                <c:pt idx="1">
                  <c:v>163.2427142857143</c:v>
                </c:pt>
                <c:pt idx="2">
                  <c:v>163.37887499999999</c:v>
                </c:pt>
                <c:pt idx="3">
                  <c:v>163.4541111111111</c:v>
                </c:pt>
                <c:pt idx="4">
                  <c:v>164.2252</c:v>
                </c:pt>
                <c:pt idx="5">
                  <c:v>165.08172727272728</c:v>
                </c:pt>
                <c:pt idx="6">
                  <c:v>165.53754545454544</c:v>
                </c:pt>
                <c:pt idx="7">
                  <c:v>165.80909090909088</c:v>
                </c:pt>
                <c:pt idx="8">
                  <c:v>166.56590909090909</c:v>
                </c:pt>
                <c:pt idx="9">
                  <c:v>167.33036363636361</c:v>
                </c:pt>
                <c:pt idx="10">
                  <c:v>167.89236363636363</c:v>
                </c:pt>
                <c:pt idx="11">
                  <c:v>167.84399999999999</c:v>
                </c:pt>
                <c:pt idx="12">
                  <c:v>168.59927272727271</c:v>
                </c:pt>
                <c:pt idx="13">
                  <c:v>169.27145454545459</c:v>
                </c:pt>
                <c:pt idx="14">
                  <c:v>170.11845454545457</c:v>
                </c:pt>
                <c:pt idx="15">
                  <c:v>170.50445454545454</c:v>
                </c:pt>
                <c:pt idx="16">
                  <c:v>171.0783636363636</c:v>
                </c:pt>
                <c:pt idx="17">
                  <c:v>172.1066363636364</c:v>
                </c:pt>
                <c:pt idx="18">
                  <c:v>172.7832727272727</c:v>
                </c:pt>
                <c:pt idx="19">
                  <c:v>172.76145454545454</c:v>
                </c:pt>
                <c:pt idx="20">
                  <c:v>173.09236363636359</c:v>
                </c:pt>
                <c:pt idx="21">
                  <c:v>173.35918181818181</c:v>
                </c:pt>
                <c:pt idx="22">
                  <c:v>173.90472727272729</c:v>
                </c:pt>
                <c:pt idx="23">
                  <c:v>173.83509090909095</c:v>
                </c:pt>
                <c:pt idx="24">
                  <c:v>173.86318181818183</c:v>
                </c:pt>
                <c:pt idx="25">
                  <c:v>173.95427272727272</c:v>
                </c:pt>
                <c:pt idx="26">
                  <c:v>173.49054545454544</c:v>
                </c:pt>
                <c:pt idx="27">
                  <c:v>172.78827272727275</c:v>
                </c:pt>
                <c:pt idx="28">
                  <c:v>172.04627272727271</c:v>
                </c:pt>
                <c:pt idx="29">
                  <c:v>172.23563636363642</c:v>
                </c:pt>
                <c:pt idx="30">
                  <c:v>172.55345454545454</c:v>
                </c:pt>
                <c:pt idx="31">
                  <c:v>173.03727272727275</c:v>
                </c:pt>
                <c:pt idx="32">
                  <c:v>173.83200000000002</c:v>
                </c:pt>
                <c:pt idx="33">
                  <c:v>174.95590909090916</c:v>
                </c:pt>
                <c:pt idx="34">
                  <c:v>175.89163636363645</c:v>
                </c:pt>
                <c:pt idx="35">
                  <c:v>176.69054545454543</c:v>
                </c:pt>
                <c:pt idx="36">
                  <c:v>177.80863636363642</c:v>
                </c:pt>
                <c:pt idx="37">
                  <c:v>178.99200000000002</c:v>
                </c:pt>
                <c:pt idx="38">
                  <c:v>179.55154545454545</c:v>
                </c:pt>
                <c:pt idx="39">
                  <c:v>179.39909090909094</c:v>
                </c:pt>
                <c:pt idx="40">
                  <c:v>178.75590909090909</c:v>
                </c:pt>
                <c:pt idx="41">
                  <c:v>178.55309090909091</c:v>
                </c:pt>
                <c:pt idx="42">
                  <c:v>178.37199999999999</c:v>
                </c:pt>
                <c:pt idx="43">
                  <c:v>178.36854545454545</c:v>
                </c:pt>
                <c:pt idx="44">
                  <c:v>178.02654545454541</c:v>
                </c:pt>
                <c:pt idx="45">
                  <c:v>178.15981818181817</c:v>
                </c:pt>
                <c:pt idx="46">
                  <c:v>178.19763636363641</c:v>
                </c:pt>
                <c:pt idx="47">
                  <c:v>177.52154545454545</c:v>
                </c:pt>
                <c:pt idx="48">
                  <c:v>176.94454545454545</c:v>
                </c:pt>
                <c:pt idx="49">
                  <c:v>177.10845454545461</c:v>
                </c:pt>
                <c:pt idx="50">
                  <c:v>177.82790909090917</c:v>
                </c:pt>
                <c:pt idx="51">
                  <c:v>178.64590909090904</c:v>
                </c:pt>
                <c:pt idx="52">
                  <c:v>180.0752727272727</c:v>
                </c:pt>
                <c:pt idx="53">
                  <c:v>181.78409090909088</c:v>
                </c:pt>
                <c:pt idx="54">
                  <c:v>182.8443636363636</c:v>
                </c:pt>
                <c:pt idx="55">
                  <c:v>184.20199999999997</c:v>
                </c:pt>
                <c:pt idx="56">
                  <c:v>185.21536363636358</c:v>
                </c:pt>
                <c:pt idx="57">
                  <c:v>186.30545454545455</c:v>
                </c:pt>
                <c:pt idx="58">
                  <c:v>187.74272727272725</c:v>
                </c:pt>
                <c:pt idx="59">
                  <c:v>189.22436363636359</c:v>
                </c:pt>
                <c:pt idx="60">
                  <c:v>190.25363636363639</c:v>
                </c:pt>
                <c:pt idx="61">
                  <c:v>190.95618181818185</c:v>
                </c:pt>
                <c:pt idx="62">
                  <c:v>191.81181818181818</c:v>
                </c:pt>
                <c:pt idx="63">
                  <c:v>191.96854545454545</c:v>
                </c:pt>
                <c:pt idx="64">
                  <c:v>191.71163636363639</c:v>
                </c:pt>
                <c:pt idx="65">
                  <c:v>192.44454545454542</c:v>
                </c:pt>
                <c:pt idx="66">
                  <c:v>193.01418181818178</c:v>
                </c:pt>
                <c:pt idx="67">
                  <c:v>193.02636363636361</c:v>
                </c:pt>
                <c:pt idx="68">
                  <c:v>192.59136363636361</c:v>
                </c:pt>
                <c:pt idx="69">
                  <c:v>192.0175454545454</c:v>
                </c:pt>
                <c:pt idx="70">
                  <c:v>191.66381818181816</c:v>
                </c:pt>
                <c:pt idx="71">
                  <c:v>191.71427272727266</c:v>
                </c:pt>
                <c:pt idx="72">
                  <c:v>192.07245454545458</c:v>
                </c:pt>
                <c:pt idx="73">
                  <c:v>192.40272727272728</c:v>
                </c:pt>
                <c:pt idx="74">
                  <c:v>192.7746363636364</c:v>
                </c:pt>
                <c:pt idx="75">
                  <c:v>193.34618181818186</c:v>
                </c:pt>
                <c:pt idx="76">
                  <c:v>193.16963636363639</c:v>
                </c:pt>
                <c:pt idx="77">
                  <c:v>192.78418181818185</c:v>
                </c:pt>
                <c:pt idx="78">
                  <c:v>192.92354545454543</c:v>
                </c:pt>
                <c:pt idx="79">
                  <c:v>193.59900000000002</c:v>
                </c:pt>
                <c:pt idx="80">
                  <c:v>194.18200000000002</c:v>
                </c:pt>
                <c:pt idx="81">
                  <c:v>194.96645454545455</c:v>
                </c:pt>
                <c:pt idx="82">
                  <c:v>195.61363636363637</c:v>
                </c:pt>
                <c:pt idx="83">
                  <c:v>196.68154545454544</c:v>
                </c:pt>
                <c:pt idx="84">
                  <c:v>197.65327272727271</c:v>
                </c:pt>
                <c:pt idx="85">
                  <c:v>198.21763636363642</c:v>
                </c:pt>
                <c:pt idx="86">
                  <c:v>198.37663636363644</c:v>
                </c:pt>
                <c:pt idx="87">
                  <c:v>198.90318181818176</c:v>
                </c:pt>
                <c:pt idx="88">
                  <c:v>199.59572727272726</c:v>
                </c:pt>
                <c:pt idx="89">
                  <c:v>200.6011818181818</c:v>
                </c:pt>
                <c:pt idx="90">
                  <c:v>201.76281818181815</c:v>
                </c:pt>
                <c:pt idx="91">
                  <c:v>202.83536363636364</c:v>
                </c:pt>
                <c:pt idx="92">
                  <c:v>203.58636363636359</c:v>
                </c:pt>
                <c:pt idx="93">
                  <c:v>204.37145454545455</c:v>
                </c:pt>
                <c:pt idx="94">
                  <c:v>204.48636363636362</c:v>
                </c:pt>
                <c:pt idx="95">
                  <c:v>204.82836363636363</c:v>
                </c:pt>
                <c:pt idx="96">
                  <c:v>205.24009090909092</c:v>
                </c:pt>
                <c:pt idx="97">
                  <c:v>206.15545454545457</c:v>
                </c:pt>
                <c:pt idx="98">
                  <c:v>207.08863636363645</c:v>
                </c:pt>
                <c:pt idx="99">
                  <c:v>208.07318181818178</c:v>
                </c:pt>
                <c:pt idx="100">
                  <c:v>208.65172727272727</c:v>
                </c:pt>
                <c:pt idx="101">
                  <c:v>209.1963636363636</c:v>
                </c:pt>
                <c:pt idx="102">
                  <c:v>209.94318181818178</c:v>
                </c:pt>
                <c:pt idx="103">
                  <c:v>210.81954545454542</c:v>
                </c:pt>
                <c:pt idx="104">
                  <c:v>211.38327272727273</c:v>
                </c:pt>
                <c:pt idx="105">
                  <c:v>212.12809090909087</c:v>
                </c:pt>
                <c:pt idx="106">
                  <c:v>212.79290909090906</c:v>
                </c:pt>
                <c:pt idx="107">
                  <c:v>213.8276363636364</c:v>
                </c:pt>
                <c:pt idx="108">
                  <c:v>214.53490909090908</c:v>
                </c:pt>
                <c:pt idx="109">
                  <c:v>215.2102727272727</c:v>
                </c:pt>
                <c:pt idx="110">
                  <c:v>215.37990909090911</c:v>
                </c:pt>
                <c:pt idx="111">
                  <c:v>216.10727272727271</c:v>
                </c:pt>
                <c:pt idx="112">
                  <c:v>216.6903636363636</c:v>
                </c:pt>
                <c:pt idx="113">
                  <c:v>217.35518181818185</c:v>
                </c:pt>
                <c:pt idx="114">
                  <c:v>218.11536363636361</c:v>
                </c:pt>
                <c:pt idx="115">
                  <c:v>218.90345454545459</c:v>
                </c:pt>
                <c:pt idx="116">
                  <c:v>219.99590909090909</c:v>
                </c:pt>
                <c:pt idx="117">
                  <c:v>220.84809090909087</c:v>
                </c:pt>
                <c:pt idx="118">
                  <c:v>221.5397272727273</c:v>
                </c:pt>
                <c:pt idx="119">
                  <c:v>222.78318181818179</c:v>
                </c:pt>
                <c:pt idx="120">
                  <c:v>223.92981818181818</c:v>
                </c:pt>
                <c:pt idx="121">
                  <c:v>225.64245454545454</c:v>
                </c:pt>
                <c:pt idx="122">
                  <c:v>226.42909090909089</c:v>
                </c:pt>
                <c:pt idx="123">
                  <c:v>227.15654545454541</c:v>
                </c:pt>
                <c:pt idx="124">
                  <c:v>228.02563636363644</c:v>
                </c:pt>
                <c:pt idx="125">
                  <c:v>229.18572727272729</c:v>
                </c:pt>
                <c:pt idx="126">
                  <c:v>230.16745454545458</c:v>
                </c:pt>
                <c:pt idx="127">
                  <c:v>231.22545454545454</c:v>
                </c:pt>
                <c:pt idx="128">
                  <c:v>232.49127272727264</c:v>
                </c:pt>
                <c:pt idx="129">
                  <c:v>234.03845454545456</c:v>
                </c:pt>
                <c:pt idx="130">
                  <c:v>235.31390909090908</c:v>
                </c:pt>
                <c:pt idx="131">
                  <c:v>236.36799999999999</c:v>
                </c:pt>
                <c:pt idx="132">
                  <c:v>237.02172727272728</c:v>
                </c:pt>
                <c:pt idx="133">
                  <c:v>237.96027272727272</c:v>
                </c:pt>
                <c:pt idx="134">
                  <c:v>238.75745454545455</c:v>
                </c:pt>
                <c:pt idx="135">
                  <c:v>239.50572727272728</c:v>
                </c:pt>
                <c:pt idx="136">
                  <c:v>240.17700000000002</c:v>
                </c:pt>
                <c:pt idx="137">
                  <c:v>241.22818181818181</c:v>
                </c:pt>
                <c:pt idx="138">
                  <c:v>241.8753636363636</c:v>
                </c:pt>
                <c:pt idx="139">
                  <c:v>242.43272727272733</c:v>
                </c:pt>
                <c:pt idx="140">
                  <c:v>242.75154545454541</c:v>
                </c:pt>
                <c:pt idx="141">
                  <c:v>242.91363636363636</c:v>
                </c:pt>
                <c:pt idx="142">
                  <c:v>243.80790909090911</c:v>
                </c:pt>
                <c:pt idx="143">
                  <c:v>245.42545454545456</c:v>
                </c:pt>
                <c:pt idx="144">
                  <c:v>246.78136363636358</c:v>
                </c:pt>
                <c:pt idx="145">
                  <c:v>248.41772727272729</c:v>
                </c:pt>
                <c:pt idx="146">
                  <c:v>249.65309090909088</c:v>
                </c:pt>
                <c:pt idx="147">
                  <c:v>250.58409090909089</c:v>
                </c:pt>
                <c:pt idx="148">
                  <c:v>251.20381818181809</c:v>
                </c:pt>
                <c:pt idx="149">
                  <c:v>251.81318181818179</c:v>
                </c:pt>
                <c:pt idx="150">
                  <c:v>252.87990909090911</c:v>
                </c:pt>
                <c:pt idx="151">
                  <c:v>254.2503636363636</c:v>
                </c:pt>
                <c:pt idx="152">
                  <c:v>255.72336363636356</c:v>
                </c:pt>
                <c:pt idx="153">
                  <c:v>256.37145454545453</c:v>
                </c:pt>
                <c:pt idx="154">
                  <c:v>256.57636363636368</c:v>
                </c:pt>
                <c:pt idx="155">
                  <c:v>257.15145454545456</c:v>
                </c:pt>
                <c:pt idx="156">
                  <c:v>258.29227272727269</c:v>
                </c:pt>
                <c:pt idx="157">
                  <c:v>259.88018181818177</c:v>
                </c:pt>
                <c:pt idx="158">
                  <c:v>262.01800000000003</c:v>
                </c:pt>
                <c:pt idx="159">
                  <c:v>264.33199999999988</c:v>
                </c:pt>
                <c:pt idx="160">
                  <c:v>266.76127272727257</c:v>
                </c:pt>
                <c:pt idx="161">
                  <c:v>268.6424545454546</c:v>
                </c:pt>
                <c:pt idx="162">
                  <c:v>270.41599999999988</c:v>
                </c:pt>
                <c:pt idx="163">
                  <c:v>272.43581818181815</c:v>
                </c:pt>
                <c:pt idx="164">
                  <c:v>274.57672727272723</c:v>
                </c:pt>
                <c:pt idx="165">
                  <c:v>276.2350909090909</c:v>
                </c:pt>
                <c:pt idx="166">
                  <c:v>278.15490909090914</c:v>
                </c:pt>
                <c:pt idx="167">
                  <c:v>279.48836363636366</c:v>
                </c:pt>
                <c:pt idx="168">
                  <c:v>280.05972727272729</c:v>
                </c:pt>
                <c:pt idx="169">
                  <c:v>280.19627272727263</c:v>
                </c:pt>
                <c:pt idx="170">
                  <c:v>280.64800000000002</c:v>
                </c:pt>
                <c:pt idx="171">
                  <c:v>280.99445454545452</c:v>
                </c:pt>
                <c:pt idx="172">
                  <c:v>281.31627272727263</c:v>
                </c:pt>
                <c:pt idx="173">
                  <c:v>281.53327272727267</c:v>
                </c:pt>
                <c:pt idx="174">
                  <c:v>280.90163636363633</c:v>
                </c:pt>
                <c:pt idx="175">
                  <c:v>281.5090909090909</c:v>
                </c:pt>
                <c:pt idx="176">
                  <c:v>282.31390909090896</c:v>
                </c:pt>
                <c:pt idx="177">
                  <c:v>282.41827272727255</c:v>
                </c:pt>
                <c:pt idx="178">
                  <c:v>282.52545454545447</c:v>
                </c:pt>
                <c:pt idx="179">
                  <c:v>283.46390909090906</c:v>
                </c:pt>
                <c:pt idx="180">
                  <c:v>283.78509090909085</c:v>
                </c:pt>
                <c:pt idx="181">
                  <c:v>284.38736363636377</c:v>
                </c:pt>
                <c:pt idx="182">
                  <c:v>285.10527272727268</c:v>
                </c:pt>
                <c:pt idx="183">
                  <c:v>286.42136363636371</c:v>
                </c:pt>
                <c:pt idx="184">
                  <c:v>288.06818181818176</c:v>
                </c:pt>
                <c:pt idx="185">
                  <c:v>290.06681818181818</c:v>
                </c:pt>
                <c:pt idx="186">
                  <c:v>291.27799999999991</c:v>
                </c:pt>
                <c:pt idx="187">
                  <c:v>291.99827272727259</c:v>
                </c:pt>
                <c:pt idx="188">
                  <c:v>293.19527272727265</c:v>
                </c:pt>
                <c:pt idx="189">
                  <c:v>294.51490909090904</c:v>
                </c:pt>
                <c:pt idx="190">
                  <c:v>296.22609090909089</c:v>
                </c:pt>
                <c:pt idx="191">
                  <c:v>298.35872727272726</c:v>
                </c:pt>
                <c:pt idx="192">
                  <c:v>300.50018181818183</c:v>
                </c:pt>
                <c:pt idx="193">
                  <c:v>303.15054545454547</c:v>
                </c:pt>
                <c:pt idx="194">
                  <c:v>305.45927272727261</c:v>
                </c:pt>
                <c:pt idx="195">
                  <c:v>307.36281818181823</c:v>
                </c:pt>
                <c:pt idx="196">
                  <c:v>309.34063636363641</c:v>
                </c:pt>
                <c:pt idx="197">
                  <c:v>310.60663636363637</c:v>
                </c:pt>
                <c:pt idx="198">
                  <c:v>312.07509090909082</c:v>
                </c:pt>
                <c:pt idx="199">
                  <c:v>313.77772727272719</c:v>
                </c:pt>
                <c:pt idx="200">
                  <c:v>315.90209090909082</c:v>
                </c:pt>
                <c:pt idx="201">
                  <c:v>317.11681818181825</c:v>
                </c:pt>
                <c:pt idx="202">
                  <c:v>318.61445454545452</c:v>
                </c:pt>
                <c:pt idx="203">
                  <c:v>320.0588181818182</c:v>
                </c:pt>
                <c:pt idx="204">
                  <c:v>320.69736363636372</c:v>
                </c:pt>
                <c:pt idx="205">
                  <c:v>320.70499999999993</c:v>
                </c:pt>
                <c:pt idx="206">
                  <c:v>321.98336363636366</c:v>
                </c:pt>
                <c:pt idx="207">
                  <c:v>322.72790909090901</c:v>
                </c:pt>
                <c:pt idx="208">
                  <c:v>324.18445454545451</c:v>
                </c:pt>
                <c:pt idx="209">
                  <c:v>326.14154545454545</c:v>
                </c:pt>
                <c:pt idx="210">
                  <c:v>327.68827272727259</c:v>
                </c:pt>
                <c:pt idx="211">
                  <c:v>328.53899999999993</c:v>
                </c:pt>
                <c:pt idx="212">
                  <c:v>329.16827272727261</c:v>
                </c:pt>
                <c:pt idx="213">
                  <c:v>329.34645454545455</c:v>
                </c:pt>
                <c:pt idx="214">
                  <c:v>328.74036363636378</c:v>
                </c:pt>
                <c:pt idx="215">
                  <c:v>328.74218181818179</c:v>
                </c:pt>
                <c:pt idx="216">
                  <c:v>330.07899999999989</c:v>
                </c:pt>
                <c:pt idx="217">
                  <c:v>330.79636363636365</c:v>
                </c:pt>
                <c:pt idx="218">
                  <c:v>332.62454545454545</c:v>
                </c:pt>
                <c:pt idx="219">
                  <c:v>333.43845454545448</c:v>
                </c:pt>
                <c:pt idx="220">
                  <c:v>334.94009090909094</c:v>
                </c:pt>
                <c:pt idx="221">
                  <c:v>336.90154545454538</c:v>
                </c:pt>
                <c:pt idx="222">
                  <c:v>338.5799090909091</c:v>
                </c:pt>
                <c:pt idx="223">
                  <c:v>340.87845454545459</c:v>
                </c:pt>
                <c:pt idx="224">
                  <c:v>342.88436363636373</c:v>
                </c:pt>
                <c:pt idx="225">
                  <c:v>345.94627272727269</c:v>
                </c:pt>
                <c:pt idx="226">
                  <c:v>348.87299999999999</c:v>
                </c:pt>
                <c:pt idx="227">
                  <c:v>350.90354545454545</c:v>
                </c:pt>
                <c:pt idx="228">
                  <c:v>351.83590909090901</c:v>
                </c:pt>
                <c:pt idx="229">
                  <c:v>352.57599999999991</c:v>
                </c:pt>
                <c:pt idx="230">
                  <c:v>354.28063636363635</c:v>
                </c:pt>
                <c:pt idx="231">
                  <c:v>355.72654545454526</c:v>
                </c:pt>
                <c:pt idx="232">
                  <c:v>357.04154545454543</c:v>
                </c:pt>
                <c:pt idx="233">
                  <c:v>358.2148181818182</c:v>
                </c:pt>
                <c:pt idx="234">
                  <c:v>359.15681818181821</c:v>
                </c:pt>
                <c:pt idx="235">
                  <c:v>360.21554545454546</c:v>
                </c:pt>
                <c:pt idx="236">
                  <c:v>360.85154545454549</c:v>
                </c:pt>
                <c:pt idx="237">
                  <c:v>361.39809090909085</c:v>
                </c:pt>
                <c:pt idx="238">
                  <c:v>361.87627272727264</c:v>
                </c:pt>
                <c:pt idx="239">
                  <c:v>363.59536363636374</c:v>
                </c:pt>
                <c:pt idx="240">
                  <c:v>365.53172727272715</c:v>
                </c:pt>
                <c:pt idx="241">
                  <c:v>367.41427272727259</c:v>
                </c:pt>
                <c:pt idx="242">
                  <c:v>368.04836363636372</c:v>
                </c:pt>
                <c:pt idx="243">
                  <c:v>369.06945454545445</c:v>
                </c:pt>
                <c:pt idx="244">
                  <c:v>369.97654545454537</c:v>
                </c:pt>
                <c:pt idx="245">
                  <c:v>371.24881818181825</c:v>
                </c:pt>
                <c:pt idx="246">
                  <c:v>373.36763636363639</c:v>
                </c:pt>
                <c:pt idx="247">
                  <c:v>375.43</c:v>
                </c:pt>
                <c:pt idx="248">
                  <c:v>377.17690909090919</c:v>
                </c:pt>
                <c:pt idx="249">
                  <c:v>379.75636363636374</c:v>
                </c:pt>
                <c:pt idx="250">
                  <c:v>382.16463636363642</c:v>
                </c:pt>
                <c:pt idx="251">
                  <c:v>384.64972727272732</c:v>
                </c:pt>
                <c:pt idx="252">
                  <c:v>387.36990909090906</c:v>
                </c:pt>
                <c:pt idx="253">
                  <c:v>390.75772727272727</c:v>
                </c:pt>
                <c:pt idx="254">
                  <c:v>393.4168181818182</c:v>
                </c:pt>
                <c:pt idx="255">
                  <c:v>397.1902727272726</c:v>
                </c:pt>
                <c:pt idx="256">
                  <c:v>400.04454545454541</c:v>
                </c:pt>
                <c:pt idx="257">
                  <c:v>402.19163636363641</c:v>
                </c:pt>
                <c:pt idx="258">
                  <c:v>404.48109090909077</c:v>
                </c:pt>
                <c:pt idx="259">
                  <c:v>407.51427272727267</c:v>
                </c:pt>
                <c:pt idx="260">
                  <c:v>410.16618181818171</c:v>
                </c:pt>
                <c:pt idx="261">
                  <c:v>412.9100909090908</c:v>
                </c:pt>
                <c:pt idx="262">
                  <c:v>412.83227272727265</c:v>
                </c:pt>
                <c:pt idx="263">
                  <c:v>412.69609090909086</c:v>
                </c:pt>
                <c:pt idx="264">
                  <c:v>411.29963636363641</c:v>
                </c:pt>
                <c:pt idx="265">
                  <c:v>411.17145454545442</c:v>
                </c:pt>
                <c:pt idx="266">
                  <c:v>410.84827272727267</c:v>
                </c:pt>
                <c:pt idx="267">
                  <c:v>411.23754545454534</c:v>
                </c:pt>
                <c:pt idx="268">
                  <c:v>411.59427272727265</c:v>
                </c:pt>
                <c:pt idx="269">
                  <c:v>411.99081818181821</c:v>
                </c:pt>
                <c:pt idx="270">
                  <c:v>412.01181818181817</c:v>
                </c:pt>
                <c:pt idx="271">
                  <c:v>412.78727272727264</c:v>
                </c:pt>
                <c:pt idx="272">
                  <c:v>412.67654545454542</c:v>
                </c:pt>
                <c:pt idx="273">
                  <c:v>414.7413636363637</c:v>
                </c:pt>
                <c:pt idx="274">
                  <c:v>416.83399999999983</c:v>
                </c:pt>
                <c:pt idx="275">
                  <c:v>421.0645454545454</c:v>
                </c:pt>
                <c:pt idx="276">
                  <c:v>423.87299999999993</c:v>
                </c:pt>
                <c:pt idx="277">
                  <c:v>425.73336363636361</c:v>
                </c:pt>
                <c:pt idx="278">
                  <c:v>427.07872727272712</c:v>
                </c:pt>
                <c:pt idx="279">
                  <c:v>428.39454545454549</c:v>
                </c:pt>
                <c:pt idx="280">
                  <c:v>429.59227272727264</c:v>
                </c:pt>
                <c:pt idx="281">
                  <c:v>430.79363636363632</c:v>
                </c:pt>
                <c:pt idx="282">
                  <c:v>431.89754545454542</c:v>
                </c:pt>
                <c:pt idx="283">
                  <c:v>433.60309090909089</c:v>
                </c:pt>
                <c:pt idx="284">
                  <c:v>435.6163636363637</c:v>
                </c:pt>
                <c:pt idx="285">
                  <c:v>437.52290909090897</c:v>
                </c:pt>
                <c:pt idx="286">
                  <c:v>439.11499999999995</c:v>
                </c:pt>
                <c:pt idx="287">
                  <c:v>441.54090909090905</c:v>
                </c:pt>
                <c:pt idx="288">
                  <c:v>444.70127272727262</c:v>
                </c:pt>
                <c:pt idx="289">
                  <c:v>448.75700000000001</c:v>
                </c:pt>
                <c:pt idx="290">
                  <c:v>453.45636363636373</c:v>
                </c:pt>
                <c:pt idx="291">
                  <c:v>457.78472727272725</c:v>
                </c:pt>
                <c:pt idx="292">
                  <c:v>462.08809090909079</c:v>
                </c:pt>
                <c:pt idx="293">
                  <c:v>466.24181818181825</c:v>
                </c:pt>
                <c:pt idx="294">
                  <c:v>470.07054545454537</c:v>
                </c:pt>
                <c:pt idx="295">
                  <c:v>474.49863636363625</c:v>
                </c:pt>
                <c:pt idx="296">
                  <c:v>478.53381818181811</c:v>
                </c:pt>
                <c:pt idx="297">
                  <c:v>482.81636363636363</c:v>
                </c:pt>
                <c:pt idx="298">
                  <c:v>485.88663636363634</c:v>
                </c:pt>
                <c:pt idx="299">
                  <c:v>488.89536363636375</c:v>
                </c:pt>
                <c:pt idx="300">
                  <c:v>491.48309090909089</c:v>
                </c:pt>
                <c:pt idx="301">
                  <c:v>493.20627272727262</c:v>
                </c:pt>
                <c:pt idx="302">
                  <c:v>495.97127272727255</c:v>
                </c:pt>
                <c:pt idx="303">
                  <c:v>499.12981818181834</c:v>
                </c:pt>
                <c:pt idx="304">
                  <c:v>502.36427272727269</c:v>
                </c:pt>
                <c:pt idx="305">
                  <c:v>506.01745454545454</c:v>
                </c:pt>
                <c:pt idx="306">
                  <c:v>509.53909090909093</c:v>
                </c:pt>
                <c:pt idx="307">
                  <c:v>513.45209090909088</c:v>
                </c:pt>
                <c:pt idx="308">
                  <c:v>517.17200000000003</c:v>
                </c:pt>
                <c:pt idx="309">
                  <c:v>522.58109090909113</c:v>
                </c:pt>
                <c:pt idx="310">
                  <c:v>528.26036363636365</c:v>
                </c:pt>
                <c:pt idx="311">
                  <c:v>534.58427272727295</c:v>
                </c:pt>
                <c:pt idx="312">
                  <c:v>542.04390909090898</c:v>
                </c:pt>
                <c:pt idx="313">
                  <c:v>549.26363636363646</c:v>
                </c:pt>
                <c:pt idx="314">
                  <c:v>556.46009090909092</c:v>
                </c:pt>
                <c:pt idx="315">
                  <c:v>562.77281818181814</c:v>
                </c:pt>
                <c:pt idx="316">
                  <c:v>569.69009090909094</c:v>
                </c:pt>
                <c:pt idx="317">
                  <c:v>576.16736363636358</c:v>
                </c:pt>
                <c:pt idx="318">
                  <c:v>583.55227272727268</c:v>
                </c:pt>
                <c:pt idx="319">
                  <c:v>590.13281818181792</c:v>
                </c:pt>
                <c:pt idx="320">
                  <c:v>595.92136363636371</c:v>
                </c:pt>
                <c:pt idx="321">
                  <c:v>602.33145454545445</c:v>
                </c:pt>
                <c:pt idx="322">
                  <c:v>608.9801818181819</c:v>
                </c:pt>
                <c:pt idx="323">
                  <c:v>615.13409090909101</c:v>
                </c:pt>
                <c:pt idx="324">
                  <c:v>621.74909090909102</c:v>
                </c:pt>
                <c:pt idx="325">
                  <c:v>628.70290909090897</c:v>
                </c:pt>
                <c:pt idx="326">
                  <c:v>637.47818181818195</c:v>
                </c:pt>
                <c:pt idx="327">
                  <c:v>645.91445454545442</c:v>
                </c:pt>
                <c:pt idx="328">
                  <c:v>655.2717272727275</c:v>
                </c:pt>
                <c:pt idx="329">
                  <c:v>664.49636363636375</c:v>
                </c:pt>
                <c:pt idx="330">
                  <c:v>674.83581818181801</c:v>
                </c:pt>
                <c:pt idx="331">
                  <c:v>686.48763636363651</c:v>
                </c:pt>
                <c:pt idx="332">
                  <c:v>697.75872727272758</c:v>
                </c:pt>
                <c:pt idx="333">
                  <c:v>708.68436363636408</c:v>
                </c:pt>
                <c:pt idx="334">
                  <c:v>720.14936363636389</c:v>
                </c:pt>
                <c:pt idx="335">
                  <c:v>731.71581818181812</c:v>
                </c:pt>
                <c:pt idx="336">
                  <c:v>743.95263636363643</c:v>
                </c:pt>
                <c:pt idx="337">
                  <c:v>754.68936363636385</c:v>
                </c:pt>
                <c:pt idx="338">
                  <c:v>765.28127272727272</c:v>
                </c:pt>
                <c:pt idx="339">
                  <c:v>774.04363636363655</c:v>
                </c:pt>
                <c:pt idx="340">
                  <c:v>782.8402727272728</c:v>
                </c:pt>
                <c:pt idx="341">
                  <c:v>791.40590909090895</c:v>
                </c:pt>
                <c:pt idx="342">
                  <c:v>799.29036363636374</c:v>
                </c:pt>
                <c:pt idx="343">
                  <c:v>806.93754545454522</c:v>
                </c:pt>
                <c:pt idx="344">
                  <c:v>814.97109090909089</c:v>
                </c:pt>
                <c:pt idx="345">
                  <c:v>822.21281818181808</c:v>
                </c:pt>
                <c:pt idx="346">
                  <c:v>829.50809090909104</c:v>
                </c:pt>
                <c:pt idx="347">
                  <c:v>837.05745454545445</c:v>
                </c:pt>
                <c:pt idx="348">
                  <c:v>845.13809090909103</c:v>
                </c:pt>
                <c:pt idx="349">
                  <c:v>854.26754545454537</c:v>
                </c:pt>
                <c:pt idx="350">
                  <c:v>864.05699999999979</c:v>
                </c:pt>
                <c:pt idx="351">
                  <c:v>873.61490909090912</c:v>
                </c:pt>
                <c:pt idx="352">
                  <c:v>883.58281818181808</c:v>
                </c:pt>
                <c:pt idx="353">
                  <c:v>893.77236363636382</c:v>
                </c:pt>
                <c:pt idx="354">
                  <c:v>904.23609090909099</c:v>
                </c:pt>
                <c:pt idx="355">
                  <c:v>914.83636363636356</c:v>
                </c:pt>
                <c:pt idx="356">
                  <c:v>926.27627272727273</c:v>
                </c:pt>
                <c:pt idx="357">
                  <c:v>937.62127272727264</c:v>
                </c:pt>
                <c:pt idx="358">
                  <c:v>947.29327272727289</c:v>
                </c:pt>
                <c:pt idx="359">
                  <c:v>957.4169999999998</c:v>
                </c:pt>
                <c:pt idx="360">
                  <c:v>966.07627272727279</c:v>
                </c:pt>
                <c:pt idx="361">
                  <c:v>975.67227272727291</c:v>
                </c:pt>
                <c:pt idx="362">
                  <c:v>985.22763636363652</c:v>
                </c:pt>
                <c:pt idx="363">
                  <c:v>995.23554545454544</c:v>
                </c:pt>
                <c:pt idx="364">
                  <c:v>1005.439363636364</c:v>
                </c:pt>
                <c:pt idx="365">
                  <c:v>1015.3233636363639</c:v>
                </c:pt>
                <c:pt idx="366">
                  <c:v>1024.604</c:v>
                </c:pt>
                <c:pt idx="367">
                  <c:v>1035.3753636363638</c:v>
                </c:pt>
                <c:pt idx="368">
                  <c:v>1043.5814545454546</c:v>
                </c:pt>
                <c:pt idx="369">
                  <c:v>1052.6805454545452</c:v>
                </c:pt>
                <c:pt idx="370">
                  <c:v>1061.7621818181815</c:v>
                </c:pt>
                <c:pt idx="371">
                  <c:v>1072.3764545454544</c:v>
                </c:pt>
                <c:pt idx="372">
                  <c:v>1083.1057272727271</c:v>
                </c:pt>
                <c:pt idx="373">
                  <c:v>1094.3399090909088</c:v>
                </c:pt>
                <c:pt idx="374">
                  <c:v>1106.1855454545455</c:v>
                </c:pt>
                <c:pt idx="375">
                  <c:v>1117.377909090909</c:v>
                </c:pt>
                <c:pt idx="376">
                  <c:v>1130.0291818181818</c:v>
                </c:pt>
                <c:pt idx="377">
                  <c:v>1144.840272727273</c:v>
                </c:pt>
                <c:pt idx="378">
                  <c:v>1160.0071818181821</c:v>
                </c:pt>
                <c:pt idx="379">
                  <c:v>1178.8796363636361</c:v>
                </c:pt>
                <c:pt idx="380">
                  <c:v>1198.99</c:v>
                </c:pt>
                <c:pt idx="381">
                  <c:v>1220.0415454545453</c:v>
                </c:pt>
                <c:pt idx="382">
                  <c:v>1244.5056363636361</c:v>
                </c:pt>
                <c:pt idx="383">
                  <c:v>1270.5768181818182</c:v>
                </c:pt>
                <c:pt idx="384">
                  <c:v>1299.0473636363638</c:v>
                </c:pt>
                <c:pt idx="385">
                  <c:v>1327.8648181818178</c:v>
                </c:pt>
                <c:pt idx="386">
                  <c:v>1361.1178181818184</c:v>
                </c:pt>
                <c:pt idx="387">
                  <c:v>1397.603818181818</c:v>
                </c:pt>
                <c:pt idx="388">
                  <c:v>1435.8468181818182</c:v>
                </c:pt>
                <c:pt idx="389">
                  <c:v>1476.2475454545456</c:v>
                </c:pt>
                <c:pt idx="390">
                  <c:v>1518.25</c:v>
                </c:pt>
                <c:pt idx="391">
                  <c:v>1562.8612727272725</c:v>
                </c:pt>
                <c:pt idx="392">
                  <c:v>1611.6849090909088</c:v>
                </c:pt>
                <c:pt idx="393">
                  <c:v>1661.5408181818182</c:v>
                </c:pt>
                <c:pt idx="394">
                  <c:v>1715.0340000000001</c:v>
                </c:pt>
                <c:pt idx="395">
                  <c:v>1771.3810000000001</c:v>
                </c:pt>
                <c:pt idx="396">
                  <c:v>1835.7837272727272</c:v>
                </c:pt>
                <c:pt idx="397">
                  <c:v>1901.3957272727275</c:v>
                </c:pt>
                <c:pt idx="398">
                  <c:v>1970.6236363636358</c:v>
                </c:pt>
                <c:pt idx="399">
                  <c:v>2044.0988181818177</c:v>
                </c:pt>
                <c:pt idx="400">
                  <c:v>2120.6598181818181</c:v>
                </c:pt>
                <c:pt idx="401">
                  <c:v>2202.739818181818</c:v>
                </c:pt>
                <c:pt idx="402">
                  <c:v>2290.6699090909087</c:v>
                </c:pt>
                <c:pt idx="403">
                  <c:v>2383.0141818181819</c:v>
                </c:pt>
                <c:pt idx="404">
                  <c:v>2478.7423636363642</c:v>
                </c:pt>
                <c:pt idx="405">
                  <c:v>2579.5235454545455</c:v>
                </c:pt>
                <c:pt idx="406">
                  <c:v>2688.7627272727273</c:v>
                </c:pt>
                <c:pt idx="407">
                  <c:v>2796.6266363636355</c:v>
                </c:pt>
                <c:pt idx="408">
                  <c:v>2913.3520000000003</c:v>
                </c:pt>
                <c:pt idx="409">
                  <c:v>3037.4993636363643</c:v>
                </c:pt>
                <c:pt idx="410">
                  <c:v>3166.1662727272719</c:v>
                </c:pt>
                <c:pt idx="411">
                  <c:v>3301.3215454545452</c:v>
                </c:pt>
                <c:pt idx="412">
                  <c:v>3449.1362727272717</c:v>
                </c:pt>
                <c:pt idx="413">
                  <c:v>3611.5330909090908</c:v>
                </c:pt>
                <c:pt idx="414">
                  <c:v>3804.0917272727274</c:v>
                </c:pt>
                <c:pt idx="415">
                  <c:v>4037.6923636363636</c:v>
                </c:pt>
                <c:pt idx="416">
                  <c:v>4353.4528181818187</c:v>
                </c:pt>
                <c:pt idx="417">
                  <c:v>4750.0517272727284</c:v>
                </c:pt>
                <c:pt idx="418">
                  <c:v>5309.2570000000005</c:v>
                </c:pt>
                <c:pt idx="419">
                  <c:v>5895.1230000000023</c:v>
                </c:pt>
                <c:pt idx="420">
                  <c:v>6464.9650000000001</c:v>
                </c:pt>
                <c:pt idx="421">
                  <c:v>7021.5620909090921</c:v>
                </c:pt>
                <c:pt idx="422">
                  <c:v>7563.8473636363633</c:v>
                </c:pt>
                <c:pt idx="423">
                  <c:v>8083.9291818181819</c:v>
                </c:pt>
                <c:pt idx="424">
                  <c:v>8578.509636363633</c:v>
                </c:pt>
                <c:pt idx="425">
                  <c:v>9032.1249090909096</c:v>
                </c:pt>
                <c:pt idx="426">
                  <c:v>9435.1920000000009</c:v>
                </c:pt>
                <c:pt idx="427">
                  <c:v>9744.5884545454555</c:v>
                </c:pt>
                <c:pt idx="428">
                  <c:v>9958.1172727272733</c:v>
                </c:pt>
                <c:pt idx="429">
                  <c:v>9999.8990000000013</c:v>
                </c:pt>
                <c:pt idx="430">
                  <c:v>9999.8990000000013</c:v>
                </c:pt>
                <c:pt idx="431">
                  <c:v>9999.8990000000013</c:v>
                </c:pt>
                <c:pt idx="432">
                  <c:v>9999.8990000000013</c:v>
                </c:pt>
                <c:pt idx="433">
                  <c:v>9999.8990000000013</c:v>
                </c:pt>
                <c:pt idx="434">
                  <c:v>9999.8990000000013</c:v>
                </c:pt>
                <c:pt idx="435">
                  <c:v>9999.8990000000013</c:v>
                </c:pt>
                <c:pt idx="436">
                  <c:v>9999.8990000000013</c:v>
                </c:pt>
                <c:pt idx="437">
                  <c:v>9999.8990000000013</c:v>
                </c:pt>
                <c:pt idx="438">
                  <c:v>9999.8990000000013</c:v>
                </c:pt>
                <c:pt idx="439">
                  <c:v>9999.8990000000013</c:v>
                </c:pt>
                <c:pt idx="440">
                  <c:v>9999.8990000000013</c:v>
                </c:pt>
                <c:pt idx="441">
                  <c:v>9999.8990000000013</c:v>
                </c:pt>
                <c:pt idx="442">
                  <c:v>9999.8990000000013</c:v>
                </c:pt>
                <c:pt idx="443">
                  <c:v>9999.8990000000013</c:v>
                </c:pt>
                <c:pt idx="444">
                  <c:v>9999.8990000000013</c:v>
                </c:pt>
                <c:pt idx="445">
                  <c:v>9999.8990000000013</c:v>
                </c:pt>
                <c:pt idx="446">
                  <c:v>9999.8990000000013</c:v>
                </c:pt>
                <c:pt idx="447">
                  <c:v>9999.8990000000013</c:v>
                </c:pt>
                <c:pt idx="448">
                  <c:v>9999.8990000000013</c:v>
                </c:pt>
                <c:pt idx="449">
                  <c:v>9999.8990000000013</c:v>
                </c:pt>
                <c:pt idx="450">
                  <c:v>9999.8990000000013</c:v>
                </c:pt>
                <c:pt idx="451">
                  <c:v>9999.8990000000013</c:v>
                </c:pt>
                <c:pt idx="452">
                  <c:v>9999.8990000000013</c:v>
                </c:pt>
                <c:pt idx="453">
                  <c:v>9999.8990000000013</c:v>
                </c:pt>
                <c:pt idx="454">
                  <c:v>9999.8990000000013</c:v>
                </c:pt>
                <c:pt idx="455">
                  <c:v>9999.8990000000013</c:v>
                </c:pt>
                <c:pt idx="456">
                  <c:v>9999.8990000000013</c:v>
                </c:pt>
                <c:pt idx="457">
                  <c:v>9999.8990000000013</c:v>
                </c:pt>
                <c:pt idx="458">
                  <c:v>9999.8990000000013</c:v>
                </c:pt>
                <c:pt idx="459">
                  <c:v>9999.8990000000013</c:v>
                </c:pt>
                <c:pt idx="460">
                  <c:v>9999.8990000000013</c:v>
                </c:pt>
                <c:pt idx="461">
                  <c:v>9999.8990000000013</c:v>
                </c:pt>
                <c:pt idx="462">
                  <c:v>9999.8990000000013</c:v>
                </c:pt>
                <c:pt idx="463">
                  <c:v>9999.8990000000013</c:v>
                </c:pt>
                <c:pt idx="464">
                  <c:v>9999.8990000000013</c:v>
                </c:pt>
                <c:pt idx="465">
                  <c:v>9999.8990000000013</c:v>
                </c:pt>
                <c:pt idx="466">
                  <c:v>9999.8990000000013</c:v>
                </c:pt>
                <c:pt idx="467">
                  <c:v>9999.8990000000013</c:v>
                </c:pt>
                <c:pt idx="468">
                  <c:v>9999.8990000000013</c:v>
                </c:pt>
                <c:pt idx="469">
                  <c:v>9999.8990000000013</c:v>
                </c:pt>
                <c:pt idx="470">
                  <c:v>9999.8990000000013</c:v>
                </c:pt>
                <c:pt idx="471">
                  <c:v>9999.8990000000013</c:v>
                </c:pt>
                <c:pt idx="472">
                  <c:v>9999.8990000000013</c:v>
                </c:pt>
                <c:pt idx="473">
                  <c:v>9999.8990000000013</c:v>
                </c:pt>
                <c:pt idx="474">
                  <c:v>9999.8990000000013</c:v>
                </c:pt>
                <c:pt idx="475">
                  <c:v>9999.8990000000013</c:v>
                </c:pt>
                <c:pt idx="476">
                  <c:v>9999.8990000000013</c:v>
                </c:pt>
                <c:pt idx="477">
                  <c:v>9999.8990000000013</c:v>
                </c:pt>
                <c:pt idx="478">
                  <c:v>9999.8990000000013</c:v>
                </c:pt>
                <c:pt idx="479">
                  <c:v>9999.8990000000013</c:v>
                </c:pt>
                <c:pt idx="480">
                  <c:v>9999.8990000000013</c:v>
                </c:pt>
                <c:pt idx="481">
                  <c:v>9999.8990000000013</c:v>
                </c:pt>
                <c:pt idx="482">
                  <c:v>9999.8990000000013</c:v>
                </c:pt>
                <c:pt idx="483">
                  <c:v>9999.8990000000013</c:v>
                </c:pt>
                <c:pt idx="484">
                  <c:v>9999.8990000000013</c:v>
                </c:pt>
                <c:pt idx="485">
                  <c:v>9999.8990000000013</c:v>
                </c:pt>
                <c:pt idx="486">
                  <c:v>9999.8990000000013</c:v>
                </c:pt>
                <c:pt idx="487">
                  <c:v>9999.8990000000013</c:v>
                </c:pt>
                <c:pt idx="488">
                  <c:v>9999.8990000000013</c:v>
                </c:pt>
                <c:pt idx="489">
                  <c:v>9999.8990000000013</c:v>
                </c:pt>
                <c:pt idx="490">
                  <c:v>9999.8990000000013</c:v>
                </c:pt>
                <c:pt idx="491">
                  <c:v>9999.8990000000013</c:v>
                </c:pt>
                <c:pt idx="492">
                  <c:v>9999.8990000000013</c:v>
                </c:pt>
                <c:pt idx="493">
                  <c:v>9999.8990000000013</c:v>
                </c:pt>
                <c:pt idx="494">
                  <c:v>9999.8990000000013</c:v>
                </c:pt>
                <c:pt idx="495">
                  <c:v>9999.8990000000013</c:v>
                </c:pt>
                <c:pt idx="496">
                  <c:v>9999.8990000000013</c:v>
                </c:pt>
                <c:pt idx="497">
                  <c:v>9999.8990000000013</c:v>
                </c:pt>
                <c:pt idx="498">
                  <c:v>9999.8990000000013</c:v>
                </c:pt>
                <c:pt idx="499">
                  <c:v>9999.8990000000013</c:v>
                </c:pt>
                <c:pt idx="500">
                  <c:v>9999.8990000000013</c:v>
                </c:pt>
                <c:pt idx="501">
                  <c:v>9999.8990000000013</c:v>
                </c:pt>
                <c:pt idx="502">
                  <c:v>9999.8990000000013</c:v>
                </c:pt>
                <c:pt idx="503">
                  <c:v>9999.8990000000013</c:v>
                </c:pt>
                <c:pt idx="504">
                  <c:v>9999.8990000000013</c:v>
                </c:pt>
                <c:pt idx="505">
                  <c:v>9999.8990000000013</c:v>
                </c:pt>
                <c:pt idx="506">
                  <c:v>9999.8990000000013</c:v>
                </c:pt>
                <c:pt idx="507">
                  <c:v>9999.8990000000013</c:v>
                </c:pt>
                <c:pt idx="508">
                  <c:v>9999.8990000000013</c:v>
                </c:pt>
                <c:pt idx="509">
                  <c:v>9999.8990000000013</c:v>
                </c:pt>
                <c:pt idx="510">
                  <c:v>9999.8990000000013</c:v>
                </c:pt>
                <c:pt idx="511">
                  <c:v>9999.8990000000013</c:v>
                </c:pt>
                <c:pt idx="512">
                  <c:v>9999.8990000000013</c:v>
                </c:pt>
                <c:pt idx="513">
                  <c:v>9999.8990000000013</c:v>
                </c:pt>
                <c:pt idx="514">
                  <c:v>9999.8990000000013</c:v>
                </c:pt>
                <c:pt idx="515">
                  <c:v>9999.8990000000013</c:v>
                </c:pt>
                <c:pt idx="516">
                  <c:v>9999.8990000000013</c:v>
                </c:pt>
                <c:pt idx="517">
                  <c:v>9999.8990000000013</c:v>
                </c:pt>
                <c:pt idx="518">
                  <c:v>9999.8990000000013</c:v>
                </c:pt>
                <c:pt idx="519">
                  <c:v>9999.8990000000013</c:v>
                </c:pt>
                <c:pt idx="520">
                  <c:v>9999.8990000000013</c:v>
                </c:pt>
                <c:pt idx="521">
                  <c:v>9999.8990000000013</c:v>
                </c:pt>
                <c:pt idx="522">
                  <c:v>9999.8990000000013</c:v>
                </c:pt>
                <c:pt idx="523">
                  <c:v>9999.8990000000013</c:v>
                </c:pt>
                <c:pt idx="524">
                  <c:v>9999.8990000000013</c:v>
                </c:pt>
                <c:pt idx="525">
                  <c:v>9999.8990000000013</c:v>
                </c:pt>
                <c:pt idx="526">
                  <c:v>9999.8990000000013</c:v>
                </c:pt>
                <c:pt idx="527">
                  <c:v>9999.8990000000013</c:v>
                </c:pt>
                <c:pt idx="528">
                  <c:v>9999.8990000000013</c:v>
                </c:pt>
                <c:pt idx="529">
                  <c:v>9999.8990000000013</c:v>
                </c:pt>
                <c:pt idx="530">
                  <c:v>9999.8990000000013</c:v>
                </c:pt>
                <c:pt idx="531">
                  <c:v>9999.8990000000013</c:v>
                </c:pt>
                <c:pt idx="532">
                  <c:v>9999.8990000000013</c:v>
                </c:pt>
                <c:pt idx="533">
                  <c:v>9999.8990000000013</c:v>
                </c:pt>
                <c:pt idx="534">
                  <c:v>9999.8990000000013</c:v>
                </c:pt>
                <c:pt idx="535">
                  <c:v>9999.8990000000013</c:v>
                </c:pt>
                <c:pt idx="536">
                  <c:v>9999.8990000000013</c:v>
                </c:pt>
                <c:pt idx="537">
                  <c:v>9999.8990000000013</c:v>
                </c:pt>
                <c:pt idx="538">
                  <c:v>9999.8990000000013</c:v>
                </c:pt>
                <c:pt idx="539">
                  <c:v>9999.8990000000013</c:v>
                </c:pt>
                <c:pt idx="540">
                  <c:v>9999.8990000000013</c:v>
                </c:pt>
                <c:pt idx="541">
                  <c:v>9999.8990000000013</c:v>
                </c:pt>
                <c:pt idx="542">
                  <c:v>9999.8990000000013</c:v>
                </c:pt>
                <c:pt idx="543">
                  <c:v>9999.8990000000013</c:v>
                </c:pt>
                <c:pt idx="544">
                  <c:v>9954.1771818181824</c:v>
                </c:pt>
                <c:pt idx="545">
                  <c:v>9855.5625454545461</c:v>
                </c:pt>
                <c:pt idx="546">
                  <c:v>9683.5442727272748</c:v>
                </c:pt>
                <c:pt idx="547">
                  <c:v>9453.6590000000015</c:v>
                </c:pt>
                <c:pt idx="548">
                  <c:v>9165.050181818182</c:v>
                </c:pt>
                <c:pt idx="549">
                  <c:v>8832.1493636363648</c:v>
                </c:pt>
                <c:pt idx="550">
                  <c:v>8464.7387272727301</c:v>
                </c:pt>
                <c:pt idx="551">
                  <c:v>8069.6997272727285</c:v>
                </c:pt>
                <c:pt idx="552">
                  <c:v>7656.7869090909089</c:v>
                </c:pt>
                <c:pt idx="553">
                  <c:v>7231.4590909090903</c:v>
                </c:pt>
                <c:pt idx="554">
                  <c:v>6799.7928181818179</c:v>
                </c:pt>
                <c:pt idx="555">
                  <c:v>6408.2631818181826</c:v>
                </c:pt>
                <c:pt idx="556">
                  <c:v>6067.3717272727263</c:v>
                </c:pt>
                <c:pt idx="557">
                  <c:v>5798.9676363636372</c:v>
                </c:pt>
                <c:pt idx="558">
                  <c:v>5588.5918181818197</c:v>
                </c:pt>
                <c:pt idx="559">
                  <c:v>5438.0725454545454</c:v>
                </c:pt>
                <c:pt idx="560">
                  <c:v>5336.4992727272729</c:v>
                </c:pt>
                <c:pt idx="561">
                  <c:v>5272.4679090909094</c:v>
                </c:pt>
                <c:pt idx="562">
                  <c:v>5238.7824545454541</c:v>
                </c:pt>
                <c:pt idx="563">
                  <c:v>5228.7733636363628</c:v>
                </c:pt>
                <c:pt idx="564">
                  <c:v>5236.5410000000002</c:v>
                </c:pt>
                <c:pt idx="565">
                  <c:v>5254.2676363636383</c:v>
                </c:pt>
                <c:pt idx="566">
                  <c:v>5283.6006363636388</c:v>
                </c:pt>
                <c:pt idx="567">
                  <c:v>5322.1564545454557</c:v>
                </c:pt>
                <c:pt idx="568">
                  <c:v>5368.2620000000015</c:v>
                </c:pt>
                <c:pt idx="569">
                  <c:v>5421.1482727272733</c:v>
                </c:pt>
                <c:pt idx="570">
                  <c:v>5483.3237272727274</c:v>
                </c:pt>
                <c:pt idx="571">
                  <c:v>5548.9980000000005</c:v>
                </c:pt>
                <c:pt idx="572">
                  <c:v>5619.6150000000007</c:v>
                </c:pt>
                <c:pt idx="573">
                  <c:v>5695.4782727272714</c:v>
                </c:pt>
                <c:pt idx="574">
                  <c:v>5774.5266363636392</c:v>
                </c:pt>
                <c:pt idx="575">
                  <c:v>5852.264454545455</c:v>
                </c:pt>
                <c:pt idx="576">
                  <c:v>5935.8613636363643</c:v>
                </c:pt>
                <c:pt idx="577">
                  <c:v>6019.3483636363635</c:v>
                </c:pt>
                <c:pt idx="578">
                  <c:v>6103.7516363636396</c:v>
                </c:pt>
                <c:pt idx="579">
                  <c:v>6190.6848181818186</c:v>
                </c:pt>
                <c:pt idx="580">
                  <c:v>6281.7164545454543</c:v>
                </c:pt>
                <c:pt idx="581">
                  <c:v>6370.8126363636393</c:v>
                </c:pt>
                <c:pt idx="582">
                  <c:v>6459.7998181818193</c:v>
                </c:pt>
                <c:pt idx="583">
                  <c:v>6547.6268181818186</c:v>
                </c:pt>
                <c:pt idx="584">
                  <c:v>6638.4348181818177</c:v>
                </c:pt>
                <c:pt idx="585">
                  <c:v>6728.6913636363633</c:v>
                </c:pt>
                <c:pt idx="586">
                  <c:v>6822.7017272727271</c:v>
                </c:pt>
                <c:pt idx="587">
                  <c:v>6914.7278181818174</c:v>
                </c:pt>
                <c:pt idx="588">
                  <c:v>7010.0148181818195</c:v>
                </c:pt>
                <c:pt idx="589">
                  <c:v>7105.0301818181815</c:v>
                </c:pt>
                <c:pt idx="590">
                  <c:v>7201.7219090909093</c:v>
                </c:pt>
                <c:pt idx="591">
                  <c:v>7295.4752727272726</c:v>
                </c:pt>
                <c:pt idx="592">
                  <c:v>7388.3736363636372</c:v>
                </c:pt>
                <c:pt idx="593">
                  <c:v>7481.0955454545483</c:v>
                </c:pt>
                <c:pt idx="594">
                  <c:v>7576.8434545454538</c:v>
                </c:pt>
                <c:pt idx="595">
                  <c:v>7668.1076363636394</c:v>
                </c:pt>
                <c:pt idx="596">
                  <c:v>7760.4914545454549</c:v>
                </c:pt>
                <c:pt idx="597">
                  <c:v>7851.037363636362</c:v>
                </c:pt>
                <c:pt idx="598">
                  <c:v>7939.8088181818184</c:v>
                </c:pt>
                <c:pt idx="599">
                  <c:v>8022.9425454545453</c:v>
                </c:pt>
                <c:pt idx="600">
                  <c:v>8107.1855454545484</c:v>
                </c:pt>
                <c:pt idx="601">
                  <c:v>8184.0488181818191</c:v>
                </c:pt>
                <c:pt idx="602">
                  <c:v>8262.20309090909</c:v>
                </c:pt>
                <c:pt idx="603">
                  <c:v>8338.8349090909087</c:v>
                </c:pt>
                <c:pt idx="604">
                  <c:v>8412.9143636363624</c:v>
                </c:pt>
                <c:pt idx="605">
                  <c:v>8482.9768181818163</c:v>
                </c:pt>
                <c:pt idx="606">
                  <c:v>8553.2866363636313</c:v>
                </c:pt>
                <c:pt idx="607">
                  <c:v>8617.7013636363627</c:v>
                </c:pt>
                <c:pt idx="608">
                  <c:v>8678.3409090909063</c:v>
                </c:pt>
                <c:pt idx="609">
                  <c:v>8737.8952727272699</c:v>
                </c:pt>
                <c:pt idx="610">
                  <c:v>8800.4668181818161</c:v>
                </c:pt>
                <c:pt idx="611">
                  <c:v>8858.7818181818184</c:v>
                </c:pt>
                <c:pt idx="612">
                  <c:v>8916.242636363635</c:v>
                </c:pt>
                <c:pt idx="613">
                  <c:v>8971.4753636363621</c:v>
                </c:pt>
                <c:pt idx="614">
                  <c:v>9025.240363636367</c:v>
                </c:pt>
                <c:pt idx="615">
                  <c:v>9075.7137272727305</c:v>
                </c:pt>
                <c:pt idx="616">
                  <c:v>9123.041909090909</c:v>
                </c:pt>
                <c:pt idx="617">
                  <c:v>9167.7234545454558</c:v>
                </c:pt>
                <c:pt idx="618">
                  <c:v>9207.7308181818189</c:v>
                </c:pt>
                <c:pt idx="619">
                  <c:v>9249.6249090909096</c:v>
                </c:pt>
                <c:pt idx="620">
                  <c:v>9292.3178181818166</c:v>
                </c:pt>
                <c:pt idx="621">
                  <c:v>9330.4504545454547</c:v>
                </c:pt>
                <c:pt idx="622">
                  <c:v>9366.4858181818163</c:v>
                </c:pt>
                <c:pt idx="623">
                  <c:v>9399.0869999999959</c:v>
                </c:pt>
                <c:pt idx="624">
                  <c:v>9425.7035454545476</c:v>
                </c:pt>
                <c:pt idx="625">
                  <c:v>9448.6368181818179</c:v>
                </c:pt>
                <c:pt idx="626">
                  <c:v>9466.8366363636305</c:v>
                </c:pt>
                <c:pt idx="627">
                  <c:v>9482.0400000000009</c:v>
                </c:pt>
                <c:pt idx="628">
                  <c:v>9490.1975454545463</c:v>
                </c:pt>
                <c:pt idx="629">
                  <c:v>9498.4577272727274</c:v>
                </c:pt>
                <c:pt idx="630">
                  <c:v>9501.7357272727277</c:v>
                </c:pt>
                <c:pt idx="631">
                  <c:v>9501.2357272727313</c:v>
                </c:pt>
                <c:pt idx="632">
                  <c:v>9495.8948181818178</c:v>
                </c:pt>
                <c:pt idx="633">
                  <c:v>9484.9504545454529</c:v>
                </c:pt>
                <c:pt idx="634">
                  <c:v>9472.884636363633</c:v>
                </c:pt>
                <c:pt idx="635">
                  <c:v>9457.0234545454568</c:v>
                </c:pt>
                <c:pt idx="636">
                  <c:v>9439.1531818181829</c:v>
                </c:pt>
                <c:pt idx="637">
                  <c:v>9423.2891818181852</c:v>
                </c:pt>
                <c:pt idx="638">
                  <c:v>9408.1523636363636</c:v>
                </c:pt>
                <c:pt idx="639">
                  <c:v>9389.8824545454536</c:v>
                </c:pt>
                <c:pt idx="640">
                  <c:v>9366.3428181818181</c:v>
                </c:pt>
                <c:pt idx="641">
                  <c:v>9339.3320000000003</c:v>
                </c:pt>
                <c:pt idx="642">
                  <c:v>9307.5877272727266</c:v>
                </c:pt>
                <c:pt idx="643">
                  <c:v>9277.1790000000001</c:v>
                </c:pt>
                <c:pt idx="644">
                  <c:v>9249.8232727272716</c:v>
                </c:pt>
                <c:pt idx="645">
                  <c:v>9219.8427272727313</c:v>
                </c:pt>
                <c:pt idx="646">
                  <c:v>9191.5355454545461</c:v>
                </c:pt>
                <c:pt idx="647">
                  <c:v>9164.1989090909065</c:v>
                </c:pt>
                <c:pt idx="648">
                  <c:v>9133.8255454545451</c:v>
                </c:pt>
                <c:pt idx="649">
                  <c:v>9096.7228181818209</c:v>
                </c:pt>
                <c:pt idx="650">
                  <c:v>9058.3559090909057</c:v>
                </c:pt>
                <c:pt idx="651">
                  <c:v>9021.3022727272728</c:v>
                </c:pt>
                <c:pt idx="652">
                  <c:v>8980.0323636363646</c:v>
                </c:pt>
                <c:pt idx="653">
                  <c:v>8934.627363636364</c:v>
                </c:pt>
                <c:pt idx="654">
                  <c:v>8886.454545454546</c:v>
                </c:pt>
                <c:pt idx="655">
                  <c:v>8833.6345454545462</c:v>
                </c:pt>
                <c:pt idx="656">
                  <c:v>8776.9831818181829</c:v>
                </c:pt>
                <c:pt idx="657">
                  <c:v>8715.3246363636335</c:v>
                </c:pt>
                <c:pt idx="658">
                  <c:v>8651.6104545454546</c:v>
                </c:pt>
                <c:pt idx="659">
                  <c:v>8585.5590000000011</c:v>
                </c:pt>
                <c:pt idx="660">
                  <c:v>8524.9530909090881</c:v>
                </c:pt>
                <c:pt idx="661">
                  <c:v>8464.880454545455</c:v>
                </c:pt>
                <c:pt idx="662">
                  <c:v>8403.5419090909072</c:v>
                </c:pt>
                <c:pt idx="663">
                  <c:v>8346.8281818181822</c:v>
                </c:pt>
                <c:pt idx="664">
                  <c:v>8289.4899999999943</c:v>
                </c:pt>
                <c:pt idx="665">
                  <c:v>8232.1160909090868</c:v>
                </c:pt>
                <c:pt idx="666">
                  <c:v>8172.8699090909095</c:v>
                </c:pt>
                <c:pt idx="667">
                  <c:v>8111.6181818181803</c:v>
                </c:pt>
                <c:pt idx="668">
                  <c:v>8049.8587272727273</c:v>
                </c:pt>
                <c:pt idx="669">
                  <c:v>7983.2673636363643</c:v>
                </c:pt>
                <c:pt idx="670">
                  <c:v>7919.8547272727274</c:v>
                </c:pt>
                <c:pt idx="671">
                  <c:v>7851.357454545453</c:v>
                </c:pt>
                <c:pt idx="672">
                  <c:v>7782.1600909090903</c:v>
                </c:pt>
                <c:pt idx="673">
                  <c:v>7714.7470909090907</c:v>
                </c:pt>
                <c:pt idx="674">
                  <c:v>7646.5699090909102</c:v>
                </c:pt>
                <c:pt idx="675">
                  <c:v>7576.6746363636385</c:v>
                </c:pt>
                <c:pt idx="676">
                  <c:v>7503.6997272727285</c:v>
                </c:pt>
                <c:pt idx="677">
                  <c:v>7430.7399090909103</c:v>
                </c:pt>
                <c:pt idx="678">
                  <c:v>7361.887545454545</c:v>
                </c:pt>
                <c:pt idx="679">
                  <c:v>7291.1175454545455</c:v>
                </c:pt>
                <c:pt idx="680">
                  <c:v>7223.0149090909108</c:v>
                </c:pt>
                <c:pt idx="681">
                  <c:v>7149.7321818181817</c:v>
                </c:pt>
                <c:pt idx="682">
                  <c:v>7077.7374545454541</c:v>
                </c:pt>
                <c:pt idx="683">
                  <c:v>7007.8572727272722</c:v>
                </c:pt>
                <c:pt idx="684">
                  <c:v>6931.6750909090915</c:v>
                </c:pt>
                <c:pt idx="685">
                  <c:v>6855.3473636363633</c:v>
                </c:pt>
                <c:pt idx="686">
                  <c:v>6778.5043636363635</c:v>
                </c:pt>
                <c:pt idx="687">
                  <c:v>6703.9820000000009</c:v>
                </c:pt>
                <c:pt idx="688">
                  <c:v>6628.1772727272728</c:v>
                </c:pt>
                <c:pt idx="689">
                  <c:v>6554.676636363638</c:v>
                </c:pt>
                <c:pt idx="690">
                  <c:v>6482.3140000000012</c:v>
                </c:pt>
                <c:pt idx="691">
                  <c:v>6407.89</c:v>
                </c:pt>
                <c:pt idx="692">
                  <c:v>6334.1253636363645</c:v>
                </c:pt>
                <c:pt idx="693">
                  <c:v>6256.9696363636367</c:v>
                </c:pt>
                <c:pt idx="694">
                  <c:v>6180.7847272727267</c:v>
                </c:pt>
                <c:pt idx="695">
                  <c:v>6110.5679090909107</c:v>
                </c:pt>
                <c:pt idx="696">
                  <c:v>6040.196727272727</c:v>
                </c:pt>
                <c:pt idx="697">
                  <c:v>5973.6452727272736</c:v>
                </c:pt>
                <c:pt idx="698">
                  <c:v>5906.121000000001</c:v>
                </c:pt>
                <c:pt idx="699">
                  <c:v>5840.5147272727272</c:v>
                </c:pt>
                <c:pt idx="700">
                  <c:v>5773.4189090909094</c:v>
                </c:pt>
                <c:pt idx="701">
                  <c:v>5708.8421818181823</c:v>
                </c:pt>
                <c:pt idx="702">
                  <c:v>5645.0489090909105</c:v>
                </c:pt>
                <c:pt idx="703">
                  <c:v>5581.9459090909095</c:v>
                </c:pt>
                <c:pt idx="704">
                  <c:v>5522.5703636363614</c:v>
                </c:pt>
                <c:pt idx="705">
                  <c:v>5465.4441818181813</c:v>
                </c:pt>
                <c:pt idx="706">
                  <c:v>5407.3930909090905</c:v>
                </c:pt>
                <c:pt idx="707">
                  <c:v>5349.3667272727289</c:v>
                </c:pt>
                <c:pt idx="708">
                  <c:v>5292.1148181818198</c:v>
                </c:pt>
                <c:pt idx="709">
                  <c:v>5237.7354545454555</c:v>
                </c:pt>
                <c:pt idx="710">
                  <c:v>5181.6949090909111</c:v>
                </c:pt>
                <c:pt idx="711">
                  <c:v>5127.4630909090902</c:v>
                </c:pt>
                <c:pt idx="712">
                  <c:v>5075.7426363636368</c:v>
                </c:pt>
                <c:pt idx="713">
                  <c:v>5025.0436363636354</c:v>
                </c:pt>
                <c:pt idx="714">
                  <c:v>4972.8398181818184</c:v>
                </c:pt>
                <c:pt idx="715">
                  <c:v>4920.7275454545452</c:v>
                </c:pt>
                <c:pt idx="716">
                  <c:v>4868.3740000000007</c:v>
                </c:pt>
                <c:pt idx="717">
                  <c:v>4817.4686363636383</c:v>
                </c:pt>
                <c:pt idx="718">
                  <c:v>4767.3244545454554</c:v>
                </c:pt>
                <c:pt idx="719">
                  <c:v>4719.3750000000009</c:v>
                </c:pt>
                <c:pt idx="720">
                  <c:v>4668.1772727272728</c:v>
                </c:pt>
                <c:pt idx="721">
                  <c:v>4622.1590909090919</c:v>
                </c:pt>
                <c:pt idx="722">
                  <c:v>4576.8854545454551</c:v>
                </c:pt>
                <c:pt idx="723">
                  <c:v>4529.7136363636373</c:v>
                </c:pt>
                <c:pt idx="724">
                  <c:v>4482.9290909090905</c:v>
                </c:pt>
                <c:pt idx="725">
                  <c:v>4440.1978181818195</c:v>
                </c:pt>
                <c:pt idx="726">
                  <c:v>4397.9627272727275</c:v>
                </c:pt>
                <c:pt idx="727">
                  <c:v>4354.9679090909094</c:v>
                </c:pt>
                <c:pt idx="728">
                  <c:v>4311.503090909091</c:v>
                </c:pt>
                <c:pt idx="729">
                  <c:v>4269.2363636363634</c:v>
                </c:pt>
                <c:pt idx="730">
                  <c:v>4224.0813636363637</c:v>
                </c:pt>
                <c:pt idx="731">
                  <c:v>4182.289272727272</c:v>
                </c:pt>
                <c:pt idx="732">
                  <c:v>4140.217090909091</c:v>
                </c:pt>
                <c:pt idx="733">
                  <c:v>4095.1781818181817</c:v>
                </c:pt>
                <c:pt idx="734">
                  <c:v>4050.5334545454557</c:v>
                </c:pt>
                <c:pt idx="735">
                  <c:v>4008.1487272727268</c:v>
                </c:pt>
                <c:pt idx="736">
                  <c:v>3965.5551818181821</c:v>
                </c:pt>
                <c:pt idx="737">
                  <c:v>3924.783272727273</c:v>
                </c:pt>
                <c:pt idx="738">
                  <c:v>3885.348</c:v>
                </c:pt>
                <c:pt idx="739">
                  <c:v>3847.9626363636357</c:v>
                </c:pt>
                <c:pt idx="740">
                  <c:v>3812.9559090909092</c:v>
                </c:pt>
                <c:pt idx="741">
                  <c:v>3779.6018181818185</c:v>
                </c:pt>
                <c:pt idx="742">
                  <c:v>3745.2249999999995</c:v>
                </c:pt>
                <c:pt idx="743">
                  <c:v>3709.5962727272727</c:v>
                </c:pt>
                <c:pt idx="744">
                  <c:v>3676.9015454545456</c:v>
                </c:pt>
                <c:pt idx="745">
                  <c:v>3644.7320909090909</c:v>
                </c:pt>
                <c:pt idx="746">
                  <c:v>3613.5417272727282</c:v>
                </c:pt>
                <c:pt idx="747">
                  <c:v>3584.6926363636367</c:v>
                </c:pt>
                <c:pt idx="748">
                  <c:v>3556.1024545454552</c:v>
                </c:pt>
                <c:pt idx="749">
                  <c:v>3523.9947272727272</c:v>
                </c:pt>
                <c:pt idx="750">
                  <c:v>3492.6969999999997</c:v>
                </c:pt>
                <c:pt idx="751">
                  <c:v>3461.1635454545453</c:v>
                </c:pt>
                <c:pt idx="752">
                  <c:v>3432.1560909090908</c:v>
                </c:pt>
                <c:pt idx="753">
                  <c:v>3406.2379090909089</c:v>
                </c:pt>
                <c:pt idx="754">
                  <c:v>3381.0370909090911</c:v>
                </c:pt>
                <c:pt idx="755">
                  <c:v>3356.109272727273</c:v>
                </c:pt>
                <c:pt idx="756">
                  <c:v>3332.9449090909093</c:v>
                </c:pt>
                <c:pt idx="757">
                  <c:v>3307.1035454545449</c:v>
                </c:pt>
                <c:pt idx="758">
                  <c:v>3281.0086363636356</c:v>
                </c:pt>
                <c:pt idx="759">
                  <c:v>3252.9598181818192</c:v>
                </c:pt>
                <c:pt idx="760">
                  <c:v>3227.9883636363638</c:v>
                </c:pt>
                <c:pt idx="761">
                  <c:v>3204.0026363636362</c:v>
                </c:pt>
                <c:pt idx="762">
                  <c:v>3177.3454545454556</c:v>
                </c:pt>
                <c:pt idx="763">
                  <c:v>3150.7514545454551</c:v>
                </c:pt>
                <c:pt idx="764">
                  <c:v>3124.0247272727279</c:v>
                </c:pt>
                <c:pt idx="765">
                  <c:v>3099.8703636363648</c:v>
                </c:pt>
                <c:pt idx="766">
                  <c:v>3076.6073636363644</c:v>
                </c:pt>
                <c:pt idx="767">
                  <c:v>3052.0437272727272</c:v>
                </c:pt>
                <c:pt idx="768">
                  <c:v>3029.2932727272723</c:v>
                </c:pt>
                <c:pt idx="769">
                  <c:v>3006.1796363636367</c:v>
                </c:pt>
                <c:pt idx="770">
                  <c:v>2983.9265454545448</c:v>
                </c:pt>
                <c:pt idx="771">
                  <c:v>2962.0467272727274</c:v>
                </c:pt>
                <c:pt idx="772">
                  <c:v>2938.8743636363647</c:v>
                </c:pt>
                <c:pt idx="773">
                  <c:v>2917.9820909090909</c:v>
                </c:pt>
                <c:pt idx="774">
                  <c:v>2896.1129090909089</c:v>
                </c:pt>
                <c:pt idx="775">
                  <c:v>2873.9078181818186</c:v>
                </c:pt>
                <c:pt idx="776">
                  <c:v>2852.4657272727281</c:v>
                </c:pt>
                <c:pt idx="777">
                  <c:v>2830.1895454545452</c:v>
                </c:pt>
                <c:pt idx="778">
                  <c:v>2810.0167272727276</c:v>
                </c:pt>
                <c:pt idx="779">
                  <c:v>2791.1801818181816</c:v>
                </c:pt>
                <c:pt idx="780">
                  <c:v>2773.0517272727275</c:v>
                </c:pt>
                <c:pt idx="781">
                  <c:v>2755.8054545454556</c:v>
                </c:pt>
                <c:pt idx="782">
                  <c:v>2736.6977272727272</c:v>
                </c:pt>
                <c:pt idx="783">
                  <c:v>2717.6357272727278</c:v>
                </c:pt>
                <c:pt idx="784">
                  <c:v>2695.9565454545454</c:v>
                </c:pt>
                <c:pt idx="785">
                  <c:v>2676.5079090909094</c:v>
                </c:pt>
                <c:pt idx="786">
                  <c:v>2655.8813636363643</c:v>
                </c:pt>
                <c:pt idx="787">
                  <c:v>2635.1332727272729</c:v>
                </c:pt>
                <c:pt idx="788">
                  <c:v>2617.1502727272727</c:v>
                </c:pt>
                <c:pt idx="789">
                  <c:v>2599.282454545455</c:v>
                </c:pt>
                <c:pt idx="790">
                  <c:v>2582.2409090909086</c:v>
                </c:pt>
                <c:pt idx="791">
                  <c:v>2561.9768181818185</c:v>
                </c:pt>
                <c:pt idx="792">
                  <c:v>2542.3254545454556</c:v>
                </c:pt>
                <c:pt idx="793">
                  <c:v>2526.5260909090912</c:v>
                </c:pt>
                <c:pt idx="794">
                  <c:v>2509.9834545454551</c:v>
                </c:pt>
                <c:pt idx="795">
                  <c:v>2495.2093636363643</c:v>
                </c:pt>
                <c:pt idx="796">
                  <c:v>2481.0772727272729</c:v>
                </c:pt>
                <c:pt idx="797">
                  <c:v>2467.0940909090909</c:v>
                </c:pt>
                <c:pt idx="798">
                  <c:v>2453.4140909090911</c:v>
                </c:pt>
                <c:pt idx="799">
                  <c:v>2438.1670000000004</c:v>
                </c:pt>
                <c:pt idx="800">
                  <c:v>2422.3419090909092</c:v>
                </c:pt>
                <c:pt idx="801">
                  <c:v>2403.422363636364</c:v>
                </c:pt>
                <c:pt idx="802">
                  <c:v>2387.7756363636363</c:v>
                </c:pt>
                <c:pt idx="803">
                  <c:v>2371.0379090909091</c:v>
                </c:pt>
                <c:pt idx="804">
                  <c:v>2353.0438181818172</c:v>
                </c:pt>
                <c:pt idx="805">
                  <c:v>2336.3097272727277</c:v>
                </c:pt>
                <c:pt idx="806">
                  <c:v>2321.1789999999992</c:v>
                </c:pt>
                <c:pt idx="807">
                  <c:v>2307.2350909090915</c:v>
                </c:pt>
                <c:pt idx="808">
                  <c:v>2294.6144545454554</c:v>
                </c:pt>
                <c:pt idx="809">
                  <c:v>2279.2301818181818</c:v>
                </c:pt>
                <c:pt idx="810">
                  <c:v>2261.9021818181818</c:v>
                </c:pt>
                <c:pt idx="811">
                  <c:v>2243.767636363636</c:v>
                </c:pt>
                <c:pt idx="812">
                  <c:v>2227.7185454545452</c:v>
                </c:pt>
                <c:pt idx="813">
                  <c:v>2212.0959090909091</c:v>
                </c:pt>
                <c:pt idx="814">
                  <c:v>2197.8779090909093</c:v>
                </c:pt>
                <c:pt idx="815">
                  <c:v>2181.9469999999997</c:v>
                </c:pt>
                <c:pt idx="816">
                  <c:v>2166.8022727272728</c:v>
                </c:pt>
                <c:pt idx="817">
                  <c:v>2151.7821818181815</c:v>
                </c:pt>
                <c:pt idx="818">
                  <c:v>2134.5899090909093</c:v>
                </c:pt>
                <c:pt idx="819">
                  <c:v>2117.110909090909</c:v>
                </c:pt>
                <c:pt idx="820">
                  <c:v>2101.7364545454552</c:v>
                </c:pt>
                <c:pt idx="821">
                  <c:v>2087.822454545455</c:v>
                </c:pt>
                <c:pt idx="822">
                  <c:v>2074.6397272727272</c:v>
                </c:pt>
                <c:pt idx="823">
                  <c:v>2060.9418181818178</c:v>
                </c:pt>
                <c:pt idx="824">
                  <c:v>2048.3222727272728</c:v>
                </c:pt>
                <c:pt idx="825">
                  <c:v>2033.989</c:v>
                </c:pt>
                <c:pt idx="826">
                  <c:v>2022.345545454546</c:v>
                </c:pt>
                <c:pt idx="827">
                  <c:v>2010.1833636363638</c:v>
                </c:pt>
                <c:pt idx="828">
                  <c:v>1997.0198181818182</c:v>
                </c:pt>
                <c:pt idx="829">
                  <c:v>1983.2653636363639</c:v>
                </c:pt>
                <c:pt idx="830">
                  <c:v>1970.1578181818184</c:v>
                </c:pt>
                <c:pt idx="831">
                  <c:v>1956.7049090909095</c:v>
                </c:pt>
                <c:pt idx="832">
                  <c:v>1943.6085454545457</c:v>
                </c:pt>
                <c:pt idx="833">
                  <c:v>1930.9237272727273</c:v>
                </c:pt>
                <c:pt idx="834">
                  <c:v>1918.0943636363634</c:v>
                </c:pt>
                <c:pt idx="835">
                  <c:v>1903.4603636363638</c:v>
                </c:pt>
                <c:pt idx="836">
                  <c:v>1889.6811818181818</c:v>
                </c:pt>
                <c:pt idx="837">
                  <c:v>1875.2962727272732</c:v>
                </c:pt>
                <c:pt idx="838">
                  <c:v>1860.884</c:v>
                </c:pt>
                <c:pt idx="839">
                  <c:v>1846.9132727272729</c:v>
                </c:pt>
                <c:pt idx="840">
                  <c:v>1832.3658181818182</c:v>
                </c:pt>
                <c:pt idx="841">
                  <c:v>1817.3239090909092</c:v>
                </c:pt>
                <c:pt idx="842">
                  <c:v>1803.1299999999999</c:v>
                </c:pt>
                <c:pt idx="843">
                  <c:v>1789.2208181818182</c:v>
                </c:pt>
                <c:pt idx="844">
                  <c:v>1775.2670909090912</c:v>
                </c:pt>
                <c:pt idx="845">
                  <c:v>1761.379909090909</c:v>
                </c:pt>
                <c:pt idx="846">
                  <c:v>1748.1212727272725</c:v>
                </c:pt>
                <c:pt idx="847">
                  <c:v>1734.9100909090907</c:v>
                </c:pt>
                <c:pt idx="848">
                  <c:v>1722.0543636363636</c:v>
                </c:pt>
                <c:pt idx="849">
                  <c:v>1710.5756363636362</c:v>
                </c:pt>
                <c:pt idx="850">
                  <c:v>1697.1559090909091</c:v>
                </c:pt>
                <c:pt idx="851">
                  <c:v>1685.1219999999998</c:v>
                </c:pt>
                <c:pt idx="852">
                  <c:v>1672.1198181818179</c:v>
                </c:pt>
                <c:pt idx="853">
                  <c:v>1657.7262727272732</c:v>
                </c:pt>
                <c:pt idx="854">
                  <c:v>1644.0770000000002</c:v>
                </c:pt>
                <c:pt idx="855">
                  <c:v>1629.0728181818179</c:v>
                </c:pt>
                <c:pt idx="856">
                  <c:v>1614.8501818181819</c:v>
                </c:pt>
                <c:pt idx="857">
                  <c:v>1600.534727272727</c:v>
                </c:pt>
                <c:pt idx="858">
                  <c:v>1587.5887272727271</c:v>
                </c:pt>
                <c:pt idx="859">
                  <c:v>1574.159272727273</c:v>
                </c:pt>
                <c:pt idx="860">
                  <c:v>1558.6152727272729</c:v>
                </c:pt>
                <c:pt idx="861">
                  <c:v>1544.4720909090909</c:v>
                </c:pt>
                <c:pt idx="862">
                  <c:v>1530.0565454545456</c:v>
                </c:pt>
                <c:pt idx="863">
                  <c:v>1516.5522727272728</c:v>
                </c:pt>
                <c:pt idx="864">
                  <c:v>1502.635</c:v>
                </c:pt>
                <c:pt idx="865">
                  <c:v>1487.0334545454548</c:v>
                </c:pt>
                <c:pt idx="866">
                  <c:v>1472.5544545454543</c:v>
                </c:pt>
                <c:pt idx="867">
                  <c:v>1458.193818181818</c:v>
                </c:pt>
                <c:pt idx="868">
                  <c:v>1444.8522727272727</c:v>
                </c:pt>
                <c:pt idx="869">
                  <c:v>1431.1207272727272</c:v>
                </c:pt>
                <c:pt idx="870">
                  <c:v>1417.7790000000002</c:v>
                </c:pt>
                <c:pt idx="871">
                  <c:v>1405.1483636363635</c:v>
                </c:pt>
                <c:pt idx="872">
                  <c:v>1392.8544545454542</c:v>
                </c:pt>
                <c:pt idx="873">
                  <c:v>1380.6458181818182</c:v>
                </c:pt>
                <c:pt idx="874">
                  <c:v>1368.4029090909089</c:v>
                </c:pt>
                <c:pt idx="875">
                  <c:v>1356.8642727272727</c:v>
                </c:pt>
                <c:pt idx="876">
                  <c:v>1346.9487272727274</c:v>
                </c:pt>
                <c:pt idx="877">
                  <c:v>1335.6476363636364</c:v>
                </c:pt>
                <c:pt idx="878">
                  <c:v>1324.1216363636361</c:v>
                </c:pt>
                <c:pt idx="879">
                  <c:v>1312.1708181818178</c:v>
                </c:pt>
                <c:pt idx="880">
                  <c:v>1300.1286363636364</c:v>
                </c:pt>
                <c:pt idx="881">
                  <c:v>1286.7929999999999</c:v>
                </c:pt>
                <c:pt idx="882">
                  <c:v>1273.4036363636367</c:v>
                </c:pt>
                <c:pt idx="883">
                  <c:v>1260.8016363636366</c:v>
                </c:pt>
                <c:pt idx="884">
                  <c:v>1248.2531818181822</c:v>
                </c:pt>
                <c:pt idx="885">
                  <c:v>1235.7000000000003</c:v>
                </c:pt>
                <c:pt idx="886">
                  <c:v>1223.2849090909092</c:v>
                </c:pt>
                <c:pt idx="887">
                  <c:v>1209.9164545454548</c:v>
                </c:pt>
                <c:pt idx="888">
                  <c:v>1199.2351818181819</c:v>
                </c:pt>
                <c:pt idx="889">
                  <c:v>1188.9611818181818</c:v>
                </c:pt>
                <c:pt idx="890">
                  <c:v>1178.8158181818183</c:v>
                </c:pt>
                <c:pt idx="891">
                  <c:v>1169.235454545455</c:v>
                </c:pt>
                <c:pt idx="892">
                  <c:v>1159.6009999999999</c:v>
                </c:pt>
                <c:pt idx="893">
                  <c:v>1149.8443636363634</c:v>
                </c:pt>
                <c:pt idx="894">
                  <c:v>1140.0057272727277</c:v>
                </c:pt>
                <c:pt idx="895">
                  <c:v>1129.3564545454544</c:v>
                </c:pt>
                <c:pt idx="896">
                  <c:v>1118.4277272727277</c:v>
                </c:pt>
                <c:pt idx="897">
                  <c:v>1107.0471818181816</c:v>
                </c:pt>
                <c:pt idx="898">
                  <c:v>1095.9602727272727</c:v>
                </c:pt>
                <c:pt idx="899">
                  <c:v>1084.1491818181817</c:v>
                </c:pt>
                <c:pt idx="900">
                  <c:v>1072.0843636363634</c:v>
                </c:pt>
                <c:pt idx="901">
                  <c:v>1060.0870909090909</c:v>
                </c:pt>
                <c:pt idx="902">
                  <c:v>1048.2239090909093</c:v>
                </c:pt>
                <c:pt idx="903">
                  <c:v>1036.2230909090908</c:v>
                </c:pt>
                <c:pt idx="904">
                  <c:v>1025.1949999999997</c:v>
                </c:pt>
                <c:pt idx="905">
                  <c:v>1014.0200909090909</c:v>
                </c:pt>
                <c:pt idx="906">
                  <c:v>1004.7203636363637</c:v>
                </c:pt>
                <c:pt idx="907">
                  <c:v>995.77045454545453</c:v>
                </c:pt>
                <c:pt idx="908">
                  <c:v>987.42881818181797</c:v>
                </c:pt>
                <c:pt idx="909">
                  <c:v>980.91163636363649</c:v>
                </c:pt>
                <c:pt idx="910">
                  <c:v>973.45790909090874</c:v>
                </c:pt>
                <c:pt idx="911">
                  <c:v>964.72254545454541</c:v>
                </c:pt>
                <c:pt idx="912">
                  <c:v>955.58009090909093</c:v>
                </c:pt>
                <c:pt idx="913">
                  <c:v>946.0355454545454</c:v>
                </c:pt>
                <c:pt idx="914">
                  <c:v>936.74563636363644</c:v>
                </c:pt>
                <c:pt idx="915">
                  <c:v>928.5836363636364</c:v>
                </c:pt>
                <c:pt idx="916">
                  <c:v>920.09045454545458</c:v>
                </c:pt>
                <c:pt idx="917">
                  <c:v>910.3624545454544</c:v>
                </c:pt>
                <c:pt idx="918">
                  <c:v>901.35954545454547</c:v>
                </c:pt>
                <c:pt idx="919">
                  <c:v>892.66590909090871</c:v>
                </c:pt>
                <c:pt idx="920">
                  <c:v>882.86490909090901</c:v>
                </c:pt>
                <c:pt idx="921">
                  <c:v>873.58390909090917</c:v>
                </c:pt>
                <c:pt idx="922">
                  <c:v>864.87181818181807</c:v>
                </c:pt>
                <c:pt idx="923">
                  <c:v>856.39627272727273</c:v>
                </c:pt>
                <c:pt idx="924">
                  <c:v>847.52472727272743</c:v>
                </c:pt>
                <c:pt idx="925">
                  <c:v>839.51309090909126</c:v>
                </c:pt>
                <c:pt idx="926">
                  <c:v>830.58218181818199</c:v>
                </c:pt>
                <c:pt idx="927">
                  <c:v>822.5847272727276</c:v>
                </c:pt>
                <c:pt idx="928">
                  <c:v>816.3360909090909</c:v>
                </c:pt>
                <c:pt idx="929">
                  <c:v>810.65381818181811</c:v>
                </c:pt>
                <c:pt idx="930">
                  <c:v>803.93263636363656</c:v>
                </c:pt>
                <c:pt idx="931">
                  <c:v>797.67163636363671</c:v>
                </c:pt>
                <c:pt idx="932">
                  <c:v>791.08354545454551</c:v>
                </c:pt>
                <c:pt idx="933">
                  <c:v>784.73472727272747</c:v>
                </c:pt>
                <c:pt idx="934">
                  <c:v>778.27436363636389</c:v>
                </c:pt>
                <c:pt idx="935">
                  <c:v>771.65</c:v>
                </c:pt>
                <c:pt idx="936">
                  <c:v>765.13754545454549</c:v>
                </c:pt>
                <c:pt idx="937">
                  <c:v>758.15709090909081</c:v>
                </c:pt>
                <c:pt idx="938">
                  <c:v>749.99300000000005</c:v>
                </c:pt>
                <c:pt idx="939">
                  <c:v>740.05554545454549</c:v>
                </c:pt>
                <c:pt idx="940">
                  <c:v>729.94036363636371</c:v>
                </c:pt>
                <c:pt idx="941">
                  <c:v>721.16599999999983</c:v>
                </c:pt>
                <c:pt idx="942">
                  <c:v>712.32372727272741</c:v>
                </c:pt>
                <c:pt idx="943">
                  <c:v>703.59436363636371</c:v>
                </c:pt>
                <c:pt idx="944">
                  <c:v>695.19327272727276</c:v>
                </c:pt>
                <c:pt idx="945">
                  <c:v>687.78800000000012</c:v>
                </c:pt>
                <c:pt idx="946">
                  <c:v>681.7476363636365</c:v>
                </c:pt>
                <c:pt idx="947">
                  <c:v>675.78400000000022</c:v>
                </c:pt>
                <c:pt idx="948">
                  <c:v>669.72054545454557</c:v>
                </c:pt>
                <c:pt idx="949">
                  <c:v>664.42199999999991</c:v>
                </c:pt>
                <c:pt idx="950">
                  <c:v>659.77790909090902</c:v>
                </c:pt>
                <c:pt idx="951">
                  <c:v>654.27599999999995</c:v>
                </c:pt>
                <c:pt idx="952">
                  <c:v>648.38936363636378</c:v>
                </c:pt>
                <c:pt idx="953">
                  <c:v>642.16990909090896</c:v>
                </c:pt>
                <c:pt idx="954">
                  <c:v>635.93118181818181</c:v>
                </c:pt>
                <c:pt idx="955">
                  <c:v>630.45781818181797</c:v>
                </c:pt>
                <c:pt idx="956">
                  <c:v>624.43572727272738</c:v>
                </c:pt>
                <c:pt idx="957">
                  <c:v>618.33545454545447</c:v>
                </c:pt>
                <c:pt idx="958">
                  <c:v>612.49699999999996</c:v>
                </c:pt>
                <c:pt idx="959">
                  <c:v>606.80809090909099</c:v>
                </c:pt>
                <c:pt idx="960">
                  <c:v>600.17500000000018</c:v>
                </c:pt>
                <c:pt idx="961">
                  <c:v>593.00981818181822</c:v>
                </c:pt>
                <c:pt idx="962">
                  <c:v>586.31845454545453</c:v>
                </c:pt>
                <c:pt idx="963">
                  <c:v>579.58672727272744</c:v>
                </c:pt>
                <c:pt idx="964">
                  <c:v>572.78454545454554</c:v>
                </c:pt>
                <c:pt idx="965">
                  <c:v>567.54499999999996</c:v>
                </c:pt>
                <c:pt idx="966">
                  <c:v>561.86627272727253</c:v>
                </c:pt>
                <c:pt idx="967">
                  <c:v>555.69381818181807</c:v>
                </c:pt>
                <c:pt idx="968">
                  <c:v>548.77509090909109</c:v>
                </c:pt>
                <c:pt idx="969">
                  <c:v>542.54909090909098</c:v>
                </c:pt>
                <c:pt idx="970">
                  <c:v>536.10027272727291</c:v>
                </c:pt>
                <c:pt idx="971">
                  <c:v>530.61181818181808</c:v>
                </c:pt>
                <c:pt idx="972">
                  <c:v>525.9874545454544</c:v>
                </c:pt>
                <c:pt idx="973">
                  <c:v>521.51400000000001</c:v>
                </c:pt>
                <c:pt idx="974">
                  <c:v>517.56136363636358</c:v>
                </c:pt>
                <c:pt idx="975">
                  <c:v>513.56136363636358</c:v>
                </c:pt>
                <c:pt idx="976">
                  <c:v>508.04199999999992</c:v>
                </c:pt>
                <c:pt idx="977">
                  <c:v>501.92627272727265</c:v>
                </c:pt>
                <c:pt idx="978">
                  <c:v>495.92263636363646</c:v>
                </c:pt>
                <c:pt idx="979">
                  <c:v>490.63627272727268</c:v>
                </c:pt>
                <c:pt idx="980">
                  <c:v>485.05981818181834</c:v>
                </c:pt>
                <c:pt idx="981">
                  <c:v>479.9755454545454</c:v>
                </c:pt>
                <c:pt idx="982">
                  <c:v>475.66145454545455</c:v>
                </c:pt>
                <c:pt idx="983">
                  <c:v>470.62745454545444</c:v>
                </c:pt>
                <c:pt idx="984">
                  <c:v>465.78454545454531</c:v>
                </c:pt>
                <c:pt idx="985">
                  <c:v>460.16045454545451</c:v>
                </c:pt>
                <c:pt idx="986">
                  <c:v>454.61209090909091</c:v>
                </c:pt>
                <c:pt idx="987">
                  <c:v>449.52963636363637</c:v>
                </c:pt>
                <c:pt idx="988">
                  <c:v>445.15709090909081</c:v>
                </c:pt>
                <c:pt idx="989">
                  <c:v>442.09681818181815</c:v>
                </c:pt>
                <c:pt idx="990">
                  <c:v>438.76390909090895</c:v>
                </c:pt>
                <c:pt idx="991">
                  <c:v>435.14890909090906</c:v>
                </c:pt>
                <c:pt idx="992">
                  <c:v>431.33445454545455</c:v>
                </c:pt>
                <c:pt idx="993">
                  <c:v>426.55209090909085</c:v>
                </c:pt>
                <c:pt idx="994">
                  <c:v>422.1345454545455</c:v>
                </c:pt>
                <c:pt idx="995">
                  <c:v>418.10109090909094</c:v>
                </c:pt>
                <c:pt idx="996">
                  <c:v>414.27081818181824</c:v>
                </c:pt>
                <c:pt idx="997">
                  <c:v>410.65763636363636</c:v>
                </c:pt>
                <c:pt idx="998">
                  <c:v>407.75563636363637</c:v>
                </c:pt>
                <c:pt idx="999">
                  <c:v>403.99409090909091</c:v>
                </c:pt>
                <c:pt idx="1000">
                  <c:v>399.94890909090913</c:v>
                </c:pt>
                <c:pt idx="1001">
                  <c:v>395.1304545454546</c:v>
                </c:pt>
                <c:pt idx="1002">
                  <c:v>391.01636363636374</c:v>
                </c:pt>
                <c:pt idx="1003">
                  <c:v>387.5063636363638</c:v>
                </c:pt>
                <c:pt idx="1004">
                  <c:v>382.82936363636372</c:v>
                </c:pt>
                <c:pt idx="1005">
                  <c:v>378.94090909090914</c:v>
                </c:pt>
                <c:pt idx="1006">
                  <c:v>374.69036363636377</c:v>
                </c:pt>
                <c:pt idx="1007">
                  <c:v>371.02063636363636</c:v>
                </c:pt>
                <c:pt idx="1008">
                  <c:v>367.14372727272729</c:v>
                </c:pt>
                <c:pt idx="1009">
                  <c:v>363.17272727272729</c:v>
                </c:pt>
                <c:pt idx="1010">
                  <c:v>360.55927272727263</c:v>
                </c:pt>
                <c:pt idx="1011">
                  <c:v>357.18236363636368</c:v>
                </c:pt>
                <c:pt idx="1012">
                  <c:v>354.43709090909078</c:v>
                </c:pt>
                <c:pt idx="1013">
                  <c:v>351.31054545454532</c:v>
                </c:pt>
                <c:pt idx="1014">
                  <c:v>347.8133636363637</c:v>
                </c:pt>
                <c:pt idx="1015">
                  <c:v>345.90699999999987</c:v>
                </c:pt>
                <c:pt idx="1016">
                  <c:v>343.76536363636376</c:v>
                </c:pt>
                <c:pt idx="1017">
                  <c:v>341.17099999999999</c:v>
                </c:pt>
                <c:pt idx="1018">
                  <c:v>338.70699999999994</c:v>
                </c:pt>
                <c:pt idx="1019">
                  <c:v>336.89509090909081</c:v>
                </c:pt>
                <c:pt idx="1020">
                  <c:v>334.98399999999987</c:v>
                </c:pt>
                <c:pt idx="1021">
                  <c:v>331.92372727272721</c:v>
                </c:pt>
                <c:pt idx="1022">
                  <c:v>328.77018181818175</c:v>
                </c:pt>
                <c:pt idx="1023">
                  <c:v>326.24599999999992</c:v>
                </c:pt>
                <c:pt idx="1024">
                  <c:v>323.6514545454545</c:v>
                </c:pt>
                <c:pt idx="1025">
                  <c:v>321.19363636363636</c:v>
                </c:pt>
                <c:pt idx="1026">
                  <c:v>318.78118181818166</c:v>
                </c:pt>
                <c:pt idx="1027">
                  <c:v>315.73536363636367</c:v>
                </c:pt>
                <c:pt idx="1028">
                  <c:v>313.06827272727264</c:v>
                </c:pt>
                <c:pt idx="1029">
                  <c:v>310.58872727272723</c:v>
                </c:pt>
                <c:pt idx="1030">
                  <c:v>307.36309090909094</c:v>
                </c:pt>
                <c:pt idx="1031">
                  <c:v>303.63545454545442</c:v>
                </c:pt>
                <c:pt idx="1032">
                  <c:v>300.52918181818183</c:v>
                </c:pt>
                <c:pt idx="1033">
                  <c:v>298.41572727272722</c:v>
                </c:pt>
                <c:pt idx="1034">
                  <c:v>296.18763636363639</c:v>
                </c:pt>
                <c:pt idx="1035">
                  <c:v>294.02</c:v>
                </c:pt>
                <c:pt idx="1036">
                  <c:v>291.91372727272716</c:v>
                </c:pt>
                <c:pt idx="1037">
                  <c:v>289.53772727272724</c:v>
                </c:pt>
                <c:pt idx="1038">
                  <c:v>287.30363636363637</c:v>
                </c:pt>
                <c:pt idx="1039">
                  <c:v>284.96236363636376</c:v>
                </c:pt>
                <c:pt idx="1040">
                  <c:v>282.66254545454541</c:v>
                </c:pt>
                <c:pt idx="1041">
                  <c:v>281.39172727272722</c:v>
                </c:pt>
                <c:pt idx="1042">
                  <c:v>280.6759090909091</c:v>
                </c:pt>
                <c:pt idx="1043">
                  <c:v>279.79518181818179</c:v>
                </c:pt>
                <c:pt idx="1044">
                  <c:v>278.5355454545454</c:v>
                </c:pt>
                <c:pt idx="1045">
                  <c:v>277.23354545454538</c:v>
                </c:pt>
                <c:pt idx="1046">
                  <c:v>275.41536363636368</c:v>
                </c:pt>
                <c:pt idx="1047">
                  <c:v>273.04863636363638</c:v>
                </c:pt>
                <c:pt idx="1048">
                  <c:v>271.33445454545455</c:v>
                </c:pt>
                <c:pt idx="1049">
                  <c:v>270.01681818181828</c:v>
                </c:pt>
                <c:pt idx="1050">
                  <c:v>269.48690909090908</c:v>
                </c:pt>
                <c:pt idx="1051">
                  <c:v>268.29690909090897</c:v>
                </c:pt>
                <c:pt idx="1052">
                  <c:v>266.32281818181821</c:v>
                </c:pt>
                <c:pt idx="1053">
                  <c:v>263.8597272727273</c:v>
                </c:pt>
                <c:pt idx="1054">
                  <c:v>261.71245454545459</c:v>
                </c:pt>
                <c:pt idx="1055">
                  <c:v>259.99172727272719</c:v>
                </c:pt>
                <c:pt idx="1056">
                  <c:v>257.80763636363645</c:v>
                </c:pt>
                <c:pt idx="1057">
                  <c:v>256.15254545454559</c:v>
                </c:pt>
                <c:pt idx="1058">
                  <c:v>255.16090909090909</c:v>
                </c:pt>
                <c:pt idx="1059">
                  <c:v>253.52018181818184</c:v>
                </c:pt>
                <c:pt idx="1060">
                  <c:v>251.70181818181814</c:v>
                </c:pt>
                <c:pt idx="1061">
                  <c:v>249.63481818181816</c:v>
                </c:pt>
                <c:pt idx="1062">
                  <c:v>247.53190909090912</c:v>
                </c:pt>
                <c:pt idx="1063">
                  <c:v>245.83118181818182</c:v>
                </c:pt>
                <c:pt idx="1064">
                  <c:v>244.21499999999995</c:v>
                </c:pt>
                <c:pt idx="1065">
                  <c:v>243.02681818181816</c:v>
                </c:pt>
                <c:pt idx="1066">
                  <c:v>241.51709090909088</c:v>
                </c:pt>
                <c:pt idx="1067">
                  <c:v>240.36136363636362</c:v>
                </c:pt>
                <c:pt idx="1068">
                  <c:v>238.97690909090906</c:v>
                </c:pt>
                <c:pt idx="1069">
                  <c:v>237.77545454545452</c:v>
                </c:pt>
                <c:pt idx="1070">
                  <c:v>237.04972727272724</c:v>
                </c:pt>
                <c:pt idx="1071">
                  <c:v>235.70127272727274</c:v>
                </c:pt>
                <c:pt idx="1072">
                  <c:v>233.91563636363639</c:v>
                </c:pt>
                <c:pt idx="1073">
                  <c:v>232.54290909090906</c:v>
                </c:pt>
                <c:pt idx="1074">
                  <c:v>230.9236363636364</c:v>
                </c:pt>
                <c:pt idx="1075">
                  <c:v>229.39654545454545</c:v>
                </c:pt>
                <c:pt idx="1076">
                  <c:v>227.59372727272728</c:v>
                </c:pt>
                <c:pt idx="1077">
                  <c:v>225.90772727272724</c:v>
                </c:pt>
                <c:pt idx="1078">
                  <c:v>224.08345454545454</c:v>
                </c:pt>
                <c:pt idx="1079">
                  <c:v>222.05536363636364</c:v>
                </c:pt>
                <c:pt idx="1080">
                  <c:v>220.03418181818185</c:v>
                </c:pt>
                <c:pt idx="1081">
                  <c:v>218.05190909090911</c:v>
                </c:pt>
                <c:pt idx="1082">
                  <c:v>216.52827272727271</c:v>
                </c:pt>
                <c:pt idx="1083">
                  <c:v>215.14899999999997</c:v>
                </c:pt>
                <c:pt idx="1084">
                  <c:v>213.7102727272727</c:v>
                </c:pt>
                <c:pt idx="1085">
                  <c:v>212.13954545454541</c:v>
                </c:pt>
                <c:pt idx="1086">
                  <c:v>210.87009090909098</c:v>
                </c:pt>
                <c:pt idx="1087">
                  <c:v>209.33963636363637</c:v>
                </c:pt>
                <c:pt idx="1088">
                  <c:v>208.05563636363644</c:v>
                </c:pt>
                <c:pt idx="1089">
                  <c:v>206.93418181818186</c:v>
                </c:pt>
                <c:pt idx="1090">
                  <c:v>205.95654545454545</c:v>
                </c:pt>
                <c:pt idx="1091">
                  <c:v>204.81127272727272</c:v>
                </c:pt>
                <c:pt idx="1092">
                  <c:v>203.33890909090911</c:v>
                </c:pt>
                <c:pt idx="1093">
                  <c:v>202.10172727272729</c:v>
                </c:pt>
                <c:pt idx="1094">
                  <c:v>201.17381818181815</c:v>
                </c:pt>
                <c:pt idx="1095">
                  <c:v>200.04690909090905</c:v>
                </c:pt>
                <c:pt idx="1096">
                  <c:v>198.60454545454542</c:v>
                </c:pt>
                <c:pt idx="1097">
                  <c:v>197.28272727272724</c:v>
                </c:pt>
                <c:pt idx="1098">
                  <c:v>196.18645454545452</c:v>
                </c:pt>
                <c:pt idx="1099">
                  <c:v>194.91218181818184</c:v>
                </c:pt>
                <c:pt idx="1100">
                  <c:v>193.48518181818181</c:v>
                </c:pt>
                <c:pt idx="1101">
                  <c:v>192.0656363636364</c:v>
                </c:pt>
                <c:pt idx="1102">
                  <c:v>190.1554545454546</c:v>
                </c:pt>
                <c:pt idx="1103">
                  <c:v>188.24899999999997</c:v>
                </c:pt>
                <c:pt idx="1104">
                  <c:v>186.73699999999999</c:v>
                </c:pt>
                <c:pt idx="1105">
                  <c:v>184.82545454545459</c:v>
                </c:pt>
                <c:pt idx="1106">
                  <c:v>183.18200000000004</c:v>
                </c:pt>
                <c:pt idx="1107">
                  <c:v>181.82727272727277</c:v>
                </c:pt>
                <c:pt idx="1108">
                  <c:v>179.99890909090914</c:v>
                </c:pt>
                <c:pt idx="1109">
                  <c:v>178.38527272727276</c:v>
                </c:pt>
                <c:pt idx="1110">
                  <c:v>176.29927272727272</c:v>
                </c:pt>
                <c:pt idx="1111">
                  <c:v>174.22245454545455</c:v>
                </c:pt>
                <c:pt idx="1112">
                  <c:v>172.25327272727267</c:v>
                </c:pt>
                <c:pt idx="1113">
                  <c:v>170.7890909090909</c:v>
                </c:pt>
                <c:pt idx="1114">
                  <c:v>169.22027272727269</c:v>
                </c:pt>
                <c:pt idx="1115">
                  <c:v>167.29945454545452</c:v>
                </c:pt>
                <c:pt idx="1116">
                  <c:v>165.78245454545458</c:v>
                </c:pt>
                <c:pt idx="1117">
                  <c:v>164.55690909090907</c:v>
                </c:pt>
                <c:pt idx="1118">
                  <c:v>163.50345454545456</c:v>
                </c:pt>
                <c:pt idx="1119">
                  <c:v>162.27745454545453</c:v>
                </c:pt>
                <c:pt idx="1120">
                  <c:v>160.86418181818181</c:v>
                </c:pt>
                <c:pt idx="1121">
                  <c:v>160.38709090909092</c:v>
                </c:pt>
                <c:pt idx="1122">
                  <c:v>159.66609090909088</c:v>
                </c:pt>
                <c:pt idx="1123">
                  <c:v>159.09809090909093</c:v>
                </c:pt>
                <c:pt idx="1124">
                  <c:v>158.93345454545454</c:v>
                </c:pt>
                <c:pt idx="1125">
                  <c:v>158.70272727272729</c:v>
                </c:pt>
                <c:pt idx="1126">
                  <c:v>158.44863636363638</c:v>
                </c:pt>
                <c:pt idx="1127">
                  <c:v>157.65709090909095</c:v>
                </c:pt>
                <c:pt idx="1128">
                  <c:v>156.57418181818178</c:v>
                </c:pt>
                <c:pt idx="1129">
                  <c:v>155.32736363636366</c:v>
                </c:pt>
                <c:pt idx="1130">
                  <c:v>154.732</c:v>
                </c:pt>
                <c:pt idx="1131">
                  <c:v>154.05636363636361</c:v>
                </c:pt>
                <c:pt idx="1132">
                  <c:v>152.86000000000001</c:v>
                </c:pt>
                <c:pt idx="1133">
                  <c:v>152.04809090909094</c:v>
                </c:pt>
                <c:pt idx="1134">
                  <c:v>151.17518181818181</c:v>
                </c:pt>
                <c:pt idx="1135">
                  <c:v>149.83000000000001</c:v>
                </c:pt>
                <c:pt idx="1136">
                  <c:v>148.9430909090909</c:v>
                </c:pt>
                <c:pt idx="1137">
                  <c:v>147.83445454545458</c:v>
                </c:pt>
                <c:pt idx="1138">
                  <c:v>146.90672727272727</c:v>
                </c:pt>
                <c:pt idx="1139">
                  <c:v>145.90481818181814</c:v>
                </c:pt>
                <c:pt idx="1140">
                  <c:v>145.4633636363636</c:v>
                </c:pt>
                <c:pt idx="1141">
                  <c:v>144.81427272727271</c:v>
                </c:pt>
                <c:pt idx="1142">
                  <c:v>143.73999999999998</c:v>
                </c:pt>
                <c:pt idx="1143">
                  <c:v>142.73909090909092</c:v>
                </c:pt>
                <c:pt idx="1144">
                  <c:v>142.15700000000004</c:v>
                </c:pt>
                <c:pt idx="1145">
                  <c:v>141.48309090909098</c:v>
                </c:pt>
                <c:pt idx="1146">
                  <c:v>140.50190909090909</c:v>
                </c:pt>
                <c:pt idx="1147">
                  <c:v>139.42600000000004</c:v>
                </c:pt>
                <c:pt idx="1148">
                  <c:v>138.9087272727273</c:v>
                </c:pt>
                <c:pt idx="1149">
                  <c:v>138.55081818181819</c:v>
                </c:pt>
                <c:pt idx="1150">
                  <c:v>138.3691818181818</c:v>
                </c:pt>
                <c:pt idx="1151">
                  <c:v>137.7462727272727</c:v>
                </c:pt>
                <c:pt idx="1152">
                  <c:v>136.97272727272727</c:v>
                </c:pt>
                <c:pt idx="1153">
                  <c:v>136.73463636363641</c:v>
                </c:pt>
                <c:pt idx="1154">
                  <c:v>136.91490909090911</c:v>
                </c:pt>
                <c:pt idx="1155">
                  <c:v>136.58590909090913</c:v>
                </c:pt>
                <c:pt idx="1156">
                  <c:v>136.42372727272729</c:v>
                </c:pt>
                <c:pt idx="1157">
                  <c:v>136.61081818181813</c:v>
                </c:pt>
                <c:pt idx="1158">
                  <c:v>136.59509090909091</c:v>
                </c:pt>
                <c:pt idx="1159">
                  <c:v>135.97781818181818</c:v>
                </c:pt>
                <c:pt idx="1160">
                  <c:v>135.02500000000001</c:v>
                </c:pt>
                <c:pt idx="1161">
                  <c:v>134.33500000000001</c:v>
                </c:pt>
                <c:pt idx="1162">
                  <c:v>133.72254545454541</c:v>
                </c:pt>
                <c:pt idx="1163">
                  <c:v>133.56200000000001</c:v>
                </c:pt>
                <c:pt idx="1164">
                  <c:v>133.22881818181818</c:v>
                </c:pt>
                <c:pt idx="1165">
                  <c:v>132.49509090909098</c:v>
                </c:pt>
                <c:pt idx="1166">
                  <c:v>131.80618181818184</c:v>
                </c:pt>
                <c:pt idx="1167">
                  <c:v>130.69163636363643</c:v>
                </c:pt>
                <c:pt idx="1168">
                  <c:v>129.48127272727274</c:v>
                </c:pt>
                <c:pt idx="1169">
                  <c:v>128.48154545454543</c:v>
                </c:pt>
                <c:pt idx="1170">
                  <c:v>127.70018181818178</c:v>
                </c:pt>
                <c:pt idx="1171">
                  <c:v>127.249</c:v>
                </c:pt>
                <c:pt idx="1172">
                  <c:v>126.761</c:v>
                </c:pt>
                <c:pt idx="1173">
                  <c:v>126.28809090909091</c:v>
                </c:pt>
                <c:pt idx="1174">
                  <c:v>125.40190909090911</c:v>
                </c:pt>
                <c:pt idx="1175">
                  <c:v>124.15681818181817</c:v>
                </c:pt>
                <c:pt idx="1176">
                  <c:v>122.8740909090909</c:v>
                </c:pt>
                <c:pt idx="1177">
                  <c:v>121.30072727272724</c:v>
                </c:pt>
                <c:pt idx="1178">
                  <c:v>120.07727272727271</c:v>
                </c:pt>
                <c:pt idx="1179">
                  <c:v>119.27054545454543</c:v>
                </c:pt>
                <c:pt idx="1180">
                  <c:v>118.42581818181816</c:v>
                </c:pt>
                <c:pt idx="1181">
                  <c:v>117.64909090909092</c:v>
                </c:pt>
                <c:pt idx="1182">
                  <c:v>116.83927272727273</c:v>
                </c:pt>
                <c:pt idx="1183">
                  <c:v>116.14736363636362</c:v>
                </c:pt>
                <c:pt idx="1184">
                  <c:v>115.2759090909091</c:v>
                </c:pt>
                <c:pt idx="1185">
                  <c:v>114.83545454545454</c:v>
                </c:pt>
                <c:pt idx="1186">
                  <c:v>114.69672727272723</c:v>
                </c:pt>
                <c:pt idx="1187">
                  <c:v>114.70090909090909</c:v>
                </c:pt>
                <c:pt idx="1188">
                  <c:v>114.6511818181818</c:v>
                </c:pt>
                <c:pt idx="1189">
                  <c:v>114.72290909090911</c:v>
                </c:pt>
                <c:pt idx="1190">
                  <c:v>114.48254545454546</c:v>
                </c:pt>
                <c:pt idx="1191">
                  <c:v>114.17372727272729</c:v>
                </c:pt>
                <c:pt idx="1192">
                  <c:v>113.84709090909092</c:v>
                </c:pt>
                <c:pt idx="1193">
                  <c:v>113.67981818181818</c:v>
                </c:pt>
                <c:pt idx="1194">
                  <c:v>113.12845454545453</c:v>
                </c:pt>
                <c:pt idx="1195">
                  <c:v>113.00081818181819</c:v>
                </c:pt>
                <c:pt idx="1196">
                  <c:v>112.73863636363635</c:v>
                </c:pt>
                <c:pt idx="1197">
                  <c:v>112.2148181818182</c:v>
                </c:pt>
                <c:pt idx="1198">
                  <c:v>111.68945454545455</c:v>
                </c:pt>
                <c:pt idx="1199">
                  <c:v>110.94536363636362</c:v>
                </c:pt>
                <c:pt idx="1200">
                  <c:v>110.47027272727274</c:v>
                </c:pt>
                <c:pt idx="1201">
                  <c:v>110.30381818181819</c:v>
                </c:pt>
                <c:pt idx="1202">
                  <c:v>109.90045454545454</c:v>
                </c:pt>
                <c:pt idx="1203">
                  <c:v>109.49436363636366</c:v>
                </c:pt>
                <c:pt idx="1204">
                  <c:v>108.78236363636364</c:v>
                </c:pt>
                <c:pt idx="1205">
                  <c:v>108.16881818181818</c:v>
                </c:pt>
                <c:pt idx="1206">
                  <c:v>107.43536363636363</c:v>
                </c:pt>
                <c:pt idx="1207">
                  <c:v>106.53545454545454</c:v>
                </c:pt>
                <c:pt idx="1208">
                  <c:v>105.9890909090909</c:v>
                </c:pt>
                <c:pt idx="1209">
                  <c:v>105.27654545454547</c:v>
                </c:pt>
                <c:pt idx="1210">
                  <c:v>105.07600000000001</c:v>
                </c:pt>
                <c:pt idx="1211">
                  <c:v>104.85945454545453</c:v>
                </c:pt>
                <c:pt idx="1212">
                  <c:v>104.28145454545455</c:v>
                </c:pt>
                <c:pt idx="1213">
                  <c:v>103.89481818181818</c:v>
                </c:pt>
                <c:pt idx="1214">
                  <c:v>103.318</c:v>
                </c:pt>
                <c:pt idx="1215">
                  <c:v>102.6884545454545</c:v>
                </c:pt>
                <c:pt idx="1216">
                  <c:v>101.97036363636362</c:v>
                </c:pt>
                <c:pt idx="1217">
                  <c:v>101.01090909090911</c:v>
                </c:pt>
                <c:pt idx="1218">
                  <c:v>100.51681818181819</c:v>
                </c:pt>
                <c:pt idx="1219">
                  <c:v>99.557000000000002</c:v>
                </c:pt>
                <c:pt idx="1220">
                  <c:v>98.645545454545442</c:v>
                </c:pt>
                <c:pt idx="1221">
                  <c:v>97.778636363636338</c:v>
                </c:pt>
                <c:pt idx="1222">
                  <c:v>96.731181818181796</c:v>
                </c:pt>
                <c:pt idx="1223">
                  <c:v>95.843000000000004</c:v>
                </c:pt>
                <c:pt idx="1224">
                  <c:v>95.049909090909097</c:v>
                </c:pt>
                <c:pt idx="1225">
                  <c:v>94.346181818181805</c:v>
                </c:pt>
                <c:pt idx="1226">
                  <c:v>94.395363636363612</c:v>
                </c:pt>
                <c:pt idx="1227">
                  <c:v>93.911090909090916</c:v>
                </c:pt>
                <c:pt idx="1228">
                  <c:v>93.618272727272711</c:v>
                </c:pt>
                <c:pt idx="1229">
                  <c:v>93.231999999999999</c:v>
                </c:pt>
                <c:pt idx="1230">
                  <c:v>93.285272727272712</c:v>
                </c:pt>
                <c:pt idx="1231">
                  <c:v>93.340272727272747</c:v>
                </c:pt>
                <c:pt idx="1232">
                  <c:v>93.340090909090932</c:v>
                </c:pt>
                <c:pt idx="1233">
                  <c:v>92.988272727272715</c:v>
                </c:pt>
                <c:pt idx="1234">
                  <c:v>92.587545454545463</c:v>
                </c:pt>
                <c:pt idx="1235">
                  <c:v>92.161181818181788</c:v>
                </c:pt>
                <c:pt idx="1236">
                  <c:v>92.265999999999991</c:v>
                </c:pt>
                <c:pt idx="1237">
                  <c:v>91.800454545454528</c:v>
                </c:pt>
                <c:pt idx="1238">
                  <c:v>91.887636363636346</c:v>
                </c:pt>
                <c:pt idx="1239">
                  <c:v>91.975999999999985</c:v>
                </c:pt>
                <c:pt idx="1240">
                  <c:v>91.992999999999995</c:v>
                </c:pt>
                <c:pt idx="1241">
                  <c:v>92.128818181818161</c:v>
                </c:pt>
                <c:pt idx="1242">
                  <c:v>91.682090909090903</c:v>
                </c:pt>
                <c:pt idx="1243">
                  <c:v>91.337454545454548</c:v>
                </c:pt>
                <c:pt idx="1244">
                  <c:v>91.337636363636349</c:v>
                </c:pt>
                <c:pt idx="1245">
                  <c:v>91.238000000000014</c:v>
                </c:pt>
                <c:pt idx="1246">
                  <c:v>90.938454545454533</c:v>
                </c:pt>
                <c:pt idx="1247">
                  <c:v>90.428363636363656</c:v>
                </c:pt>
                <c:pt idx="1248">
                  <c:v>90.207545454545453</c:v>
                </c:pt>
                <c:pt idx="1249">
                  <c:v>90.042181818181788</c:v>
                </c:pt>
                <c:pt idx="1250">
                  <c:v>89.719636363636354</c:v>
                </c:pt>
                <c:pt idx="1251">
                  <c:v>89.357818181818175</c:v>
                </c:pt>
                <c:pt idx="1252">
                  <c:v>88.709363636363634</c:v>
                </c:pt>
                <c:pt idx="1253">
                  <c:v>88.133454545454526</c:v>
                </c:pt>
                <c:pt idx="1254">
                  <c:v>87.404272727272726</c:v>
                </c:pt>
                <c:pt idx="1255">
                  <c:v>86.322727272727263</c:v>
                </c:pt>
                <c:pt idx="1256">
                  <c:v>85.57618181818178</c:v>
                </c:pt>
                <c:pt idx="1257">
                  <c:v>85.1489090909091</c:v>
                </c:pt>
                <c:pt idx="1258">
                  <c:v>84.623727272727237</c:v>
                </c:pt>
                <c:pt idx="1259">
                  <c:v>83.962181818181804</c:v>
                </c:pt>
                <c:pt idx="1260">
                  <c:v>83.266727272727252</c:v>
                </c:pt>
                <c:pt idx="1261">
                  <c:v>82.804818181818192</c:v>
                </c:pt>
                <c:pt idx="1262">
                  <c:v>82.12654545454545</c:v>
                </c:pt>
                <c:pt idx="1263">
                  <c:v>81.511272727272726</c:v>
                </c:pt>
                <c:pt idx="1264">
                  <c:v>81.364727272727279</c:v>
                </c:pt>
                <c:pt idx="1265">
                  <c:v>81.27536363636365</c:v>
                </c:pt>
                <c:pt idx="1266">
                  <c:v>81.740090909090924</c:v>
                </c:pt>
                <c:pt idx="1267">
                  <c:v>82.057818181818192</c:v>
                </c:pt>
                <c:pt idx="1268">
                  <c:v>82.476545454545473</c:v>
                </c:pt>
                <c:pt idx="1269">
                  <c:v>82.813545454545462</c:v>
                </c:pt>
                <c:pt idx="1270">
                  <c:v>82.804818181818177</c:v>
                </c:pt>
                <c:pt idx="1271">
                  <c:v>82.263909090909095</c:v>
                </c:pt>
                <c:pt idx="1272">
                  <c:v>81.966818181818198</c:v>
                </c:pt>
                <c:pt idx="1273">
                  <c:v>81.717454545454544</c:v>
                </c:pt>
                <c:pt idx="1274">
                  <c:v>81.48472727272727</c:v>
                </c:pt>
                <c:pt idx="1275">
                  <c:v>81.370454545454535</c:v>
                </c:pt>
                <c:pt idx="1276">
                  <c:v>80.778090909090892</c:v>
                </c:pt>
                <c:pt idx="1277">
                  <c:v>79.897545454545465</c:v>
                </c:pt>
                <c:pt idx="1278">
                  <c:v>79.280545454545461</c:v>
                </c:pt>
                <c:pt idx="1279">
                  <c:v>78.485272727272729</c:v>
                </c:pt>
                <c:pt idx="1280">
                  <c:v>77.98772727272727</c:v>
                </c:pt>
                <c:pt idx="1281">
                  <c:v>77.641272727272721</c:v>
                </c:pt>
                <c:pt idx="1282">
                  <c:v>77.267272727272726</c:v>
                </c:pt>
                <c:pt idx="1283">
                  <c:v>76.419636363636357</c:v>
                </c:pt>
                <c:pt idx="1284">
                  <c:v>75.863454545454516</c:v>
                </c:pt>
                <c:pt idx="1285">
                  <c:v>75.354090909090914</c:v>
                </c:pt>
                <c:pt idx="1286">
                  <c:v>74.874636363636341</c:v>
                </c:pt>
                <c:pt idx="1287">
                  <c:v>74.918000000000006</c:v>
                </c:pt>
                <c:pt idx="1288">
                  <c:v>75.13654545454547</c:v>
                </c:pt>
                <c:pt idx="1289">
                  <c:v>74.701545454545467</c:v>
                </c:pt>
                <c:pt idx="1290">
                  <c:v>74.392454545454541</c:v>
                </c:pt>
                <c:pt idx="1291">
                  <c:v>73.518090909090915</c:v>
                </c:pt>
                <c:pt idx="1292">
                  <c:v>72.757000000000005</c:v>
                </c:pt>
                <c:pt idx="1293">
                  <c:v>72.363272727272729</c:v>
                </c:pt>
                <c:pt idx="1294">
                  <c:v>72.589545454545473</c:v>
                </c:pt>
                <c:pt idx="1295">
                  <c:v>72.799363636363665</c:v>
                </c:pt>
                <c:pt idx="1296">
                  <c:v>72.893909090909105</c:v>
                </c:pt>
                <c:pt idx="1297">
                  <c:v>73.259363636363645</c:v>
                </c:pt>
                <c:pt idx="1298">
                  <c:v>73.537909090909096</c:v>
                </c:pt>
                <c:pt idx="1299">
                  <c:v>73.713090909090894</c:v>
                </c:pt>
                <c:pt idx="1300">
                  <c:v>74.382454545454536</c:v>
                </c:pt>
                <c:pt idx="1301">
                  <c:v>74.654363636363641</c:v>
                </c:pt>
                <c:pt idx="1302">
                  <c:v>75.565090909090912</c:v>
                </c:pt>
                <c:pt idx="1303">
                  <c:v>76.556181818181784</c:v>
                </c:pt>
                <c:pt idx="1304">
                  <c:v>77.653909090909082</c:v>
                </c:pt>
                <c:pt idx="1305">
                  <c:v>78.221181818181805</c:v>
                </c:pt>
                <c:pt idx="1306">
                  <c:v>78.308545454545452</c:v>
                </c:pt>
                <c:pt idx="1307">
                  <c:v>78.466909090909098</c:v>
                </c:pt>
                <c:pt idx="1308">
                  <c:v>78.504272727272735</c:v>
                </c:pt>
                <c:pt idx="1309">
                  <c:v>78.507999999999996</c:v>
                </c:pt>
                <c:pt idx="1310">
                  <c:v>78.283000000000001</c:v>
                </c:pt>
                <c:pt idx="1311">
                  <c:v>77.87590909090909</c:v>
                </c:pt>
                <c:pt idx="1312">
                  <c:v>77.523090909090911</c:v>
                </c:pt>
                <c:pt idx="1313">
                  <c:v>76.834181818181804</c:v>
                </c:pt>
                <c:pt idx="1314">
                  <c:v>76.20345454545452</c:v>
                </c:pt>
                <c:pt idx="1315">
                  <c:v>75.502636363636341</c:v>
                </c:pt>
                <c:pt idx="1316">
                  <c:v>74.884818181818176</c:v>
                </c:pt>
                <c:pt idx="1317">
                  <c:v>74.297818181818201</c:v>
                </c:pt>
                <c:pt idx="1318">
                  <c:v>74.022181818181764</c:v>
                </c:pt>
                <c:pt idx="1319">
                  <c:v>73.451727272727283</c:v>
                </c:pt>
                <c:pt idx="1320">
                  <c:v>72.85645454545454</c:v>
                </c:pt>
                <c:pt idx="1321">
                  <c:v>72.338181818181795</c:v>
                </c:pt>
                <c:pt idx="1322">
                  <c:v>72.108454545454535</c:v>
                </c:pt>
                <c:pt idx="1323">
                  <c:v>72.38636363636364</c:v>
                </c:pt>
                <c:pt idx="1324">
                  <c:v>72.635818181818181</c:v>
                </c:pt>
                <c:pt idx="1325">
                  <c:v>73.048909090909092</c:v>
                </c:pt>
                <c:pt idx="1326">
                  <c:v>73.415545454545466</c:v>
                </c:pt>
                <c:pt idx="1327">
                  <c:v>73.822363636363619</c:v>
                </c:pt>
                <c:pt idx="1328">
                  <c:v>74.581818181818193</c:v>
                </c:pt>
                <c:pt idx="1329">
                  <c:v>74.982000000000014</c:v>
                </c:pt>
                <c:pt idx="1330">
                  <c:v>75.35772727272726</c:v>
                </c:pt>
                <c:pt idx="1331">
                  <c:v>75.593181818181776</c:v>
                </c:pt>
                <c:pt idx="1332">
                  <c:v>75.871909090909085</c:v>
                </c:pt>
                <c:pt idx="1333">
                  <c:v>75.795090909090902</c:v>
                </c:pt>
                <c:pt idx="1334">
                  <c:v>75.439090909090922</c:v>
                </c:pt>
                <c:pt idx="1335">
                  <c:v>75.38936363636364</c:v>
                </c:pt>
                <c:pt idx="1336">
                  <c:v>75.499727272727256</c:v>
                </c:pt>
                <c:pt idx="1337">
                  <c:v>75.726272727272729</c:v>
                </c:pt>
                <c:pt idx="1338">
                  <c:v>75.815363636363628</c:v>
                </c:pt>
                <c:pt idx="1339">
                  <c:v>75.524454545454532</c:v>
                </c:pt>
                <c:pt idx="1340">
                  <c:v>75.382090909090905</c:v>
                </c:pt>
                <c:pt idx="1341">
                  <c:v>75.112545454545455</c:v>
                </c:pt>
                <c:pt idx="1342">
                  <c:v>75.372454545454517</c:v>
                </c:pt>
                <c:pt idx="1343">
                  <c:v>75.61881818181817</c:v>
                </c:pt>
                <c:pt idx="1344">
                  <c:v>75.768454545454532</c:v>
                </c:pt>
                <c:pt idx="1345">
                  <c:v>76.01045454545455</c:v>
                </c:pt>
                <c:pt idx="1346">
                  <c:v>75.955000000000013</c:v>
                </c:pt>
                <c:pt idx="1347">
                  <c:v>75.134090909090915</c:v>
                </c:pt>
                <c:pt idx="1348">
                  <c:v>74.684545454545457</c:v>
                </c:pt>
                <c:pt idx="1349">
                  <c:v>74.480181818181777</c:v>
                </c:pt>
                <c:pt idx="1350">
                  <c:v>74.450636363636349</c:v>
                </c:pt>
                <c:pt idx="1351">
                  <c:v>74.250727272727246</c:v>
                </c:pt>
                <c:pt idx="1352">
                  <c:v>74.092000000000013</c:v>
                </c:pt>
                <c:pt idx="1353">
                  <c:v>74.040636363636352</c:v>
                </c:pt>
                <c:pt idx="1354">
                  <c:v>74.210090909090923</c:v>
                </c:pt>
                <c:pt idx="1355">
                  <c:v>74.708636363636359</c:v>
                </c:pt>
                <c:pt idx="1356">
                  <c:v>75.00245454545454</c:v>
                </c:pt>
                <c:pt idx="1357">
                  <c:v>74.970090909090914</c:v>
                </c:pt>
                <c:pt idx="1358">
                  <c:v>75.395818181818171</c:v>
                </c:pt>
                <c:pt idx="1359">
                  <c:v>75.22227272727271</c:v>
                </c:pt>
                <c:pt idx="1360">
                  <c:v>74.941454545454562</c:v>
                </c:pt>
                <c:pt idx="1361">
                  <c:v>75.015545454545446</c:v>
                </c:pt>
                <c:pt idx="1362">
                  <c:v>75.543999999999997</c:v>
                </c:pt>
                <c:pt idx="1363">
                  <c:v>76.154636363636328</c:v>
                </c:pt>
                <c:pt idx="1364">
                  <c:v>76.08</c:v>
                </c:pt>
                <c:pt idx="1365">
                  <c:v>76.240363636363625</c:v>
                </c:pt>
                <c:pt idx="1366">
                  <c:v>75.87081818181818</c:v>
                </c:pt>
                <c:pt idx="1367">
                  <c:v>75.805272727272708</c:v>
                </c:pt>
                <c:pt idx="1368">
                  <c:v>76.414636363636362</c:v>
                </c:pt>
                <c:pt idx="1369">
                  <c:v>76.544636363636357</c:v>
                </c:pt>
                <c:pt idx="1370">
                  <c:v>76.672454545454514</c:v>
                </c:pt>
                <c:pt idx="1371">
                  <c:v>76.903000000000006</c:v>
                </c:pt>
                <c:pt idx="1372">
                  <c:v>77.00081818181819</c:v>
                </c:pt>
                <c:pt idx="1373">
                  <c:v>76.842636363636359</c:v>
                </c:pt>
                <c:pt idx="1374">
                  <c:v>76.643090909090915</c:v>
                </c:pt>
                <c:pt idx="1375">
                  <c:v>76.712636363636349</c:v>
                </c:pt>
                <c:pt idx="1376">
                  <c:v>76.23472727272727</c:v>
                </c:pt>
                <c:pt idx="1377">
                  <c:v>76.13909090909091</c:v>
                </c:pt>
                <c:pt idx="1378">
                  <c:v>75.895999999999987</c:v>
                </c:pt>
                <c:pt idx="1379">
                  <c:v>74.931545454545471</c:v>
                </c:pt>
                <c:pt idx="1380">
                  <c:v>74.396090909090901</c:v>
                </c:pt>
                <c:pt idx="1381">
                  <c:v>74.26372727272728</c:v>
                </c:pt>
                <c:pt idx="1382">
                  <c:v>73.995999999999995</c:v>
                </c:pt>
                <c:pt idx="1383">
                  <c:v>73.10472727272726</c:v>
                </c:pt>
                <c:pt idx="1384">
                  <c:v>72.47763636363635</c:v>
                </c:pt>
                <c:pt idx="1385">
                  <c:v>71.942909090909097</c:v>
                </c:pt>
                <c:pt idx="1386">
                  <c:v>71.172636363636329</c:v>
                </c:pt>
                <c:pt idx="1387">
                  <c:v>70.475636363636369</c:v>
                </c:pt>
                <c:pt idx="1388">
                  <c:v>70.01672727272728</c:v>
                </c:pt>
                <c:pt idx="1389">
                  <c:v>69.497727272727303</c:v>
                </c:pt>
                <c:pt idx="1390">
                  <c:v>69.179545454545448</c:v>
                </c:pt>
                <c:pt idx="1391">
                  <c:v>68.811545454545467</c:v>
                </c:pt>
                <c:pt idx="1392">
                  <c:v>68.326000000000008</c:v>
                </c:pt>
                <c:pt idx="1393">
                  <c:v>67.867090909090905</c:v>
                </c:pt>
                <c:pt idx="1394">
                  <c:v>67.871090909090881</c:v>
                </c:pt>
                <c:pt idx="1395">
                  <c:v>67.278818181818153</c:v>
                </c:pt>
                <c:pt idx="1396">
                  <c:v>67.025999999999982</c:v>
                </c:pt>
                <c:pt idx="1397">
                  <c:v>66.959181818181804</c:v>
                </c:pt>
                <c:pt idx="1398">
                  <c:v>67.294454545454542</c:v>
                </c:pt>
                <c:pt idx="1399">
                  <c:v>67.427636363636353</c:v>
                </c:pt>
                <c:pt idx="1400">
                  <c:v>67.350818181818184</c:v>
                </c:pt>
                <c:pt idx="1401">
                  <c:v>67.532454545454527</c:v>
                </c:pt>
                <c:pt idx="1402">
                  <c:v>67.350363636363639</c:v>
                </c:pt>
                <c:pt idx="1403">
                  <c:v>67.24045454545454</c:v>
                </c:pt>
                <c:pt idx="1404">
                  <c:v>67.353181818181781</c:v>
                </c:pt>
                <c:pt idx="1405">
                  <c:v>67.808909090909083</c:v>
                </c:pt>
                <c:pt idx="1406">
                  <c:v>68.659454545454537</c:v>
                </c:pt>
                <c:pt idx="1407">
                  <c:v>69.046909090909097</c:v>
                </c:pt>
                <c:pt idx="1408">
                  <c:v>69.37536363636363</c:v>
                </c:pt>
                <c:pt idx="1409">
                  <c:v>69.573000000000008</c:v>
                </c:pt>
                <c:pt idx="1410">
                  <c:v>69.757000000000005</c:v>
                </c:pt>
                <c:pt idx="1411">
                  <c:v>70.028727272727266</c:v>
                </c:pt>
                <c:pt idx="1412">
                  <c:v>69.924636363636353</c:v>
                </c:pt>
                <c:pt idx="1413">
                  <c:v>70.243272727272753</c:v>
                </c:pt>
                <c:pt idx="1414">
                  <c:v>70.336909090909103</c:v>
                </c:pt>
                <c:pt idx="1415">
                  <c:v>70.538454545454542</c:v>
                </c:pt>
                <c:pt idx="1416">
                  <c:v>70.079000000000008</c:v>
                </c:pt>
                <c:pt idx="1417">
                  <c:v>69.47972727272726</c:v>
                </c:pt>
                <c:pt idx="1418">
                  <c:v>69.117999999999995</c:v>
                </c:pt>
                <c:pt idx="1419">
                  <c:v>68.809090909090898</c:v>
                </c:pt>
                <c:pt idx="1420">
                  <c:v>68.3630909090909</c:v>
                </c:pt>
                <c:pt idx="1421">
                  <c:v>67.712090909090932</c:v>
                </c:pt>
                <c:pt idx="1422">
                  <c:v>67.382909090909081</c:v>
                </c:pt>
                <c:pt idx="1423">
                  <c:v>67.388090909090906</c:v>
                </c:pt>
                <c:pt idx="1424">
                  <c:v>67.384454545454531</c:v>
                </c:pt>
                <c:pt idx="1425">
                  <c:v>67.455000000000013</c:v>
                </c:pt>
                <c:pt idx="1426">
                  <c:v>67.184909090909102</c:v>
                </c:pt>
                <c:pt idx="1427">
                  <c:v>66.777363636363631</c:v>
                </c:pt>
                <c:pt idx="1428">
                  <c:v>66.433636363636353</c:v>
                </c:pt>
                <c:pt idx="1429">
                  <c:v>66.121999999999986</c:v>
                </c:pt>
                <c:pt idx="1430">
                  <c:v>65.880818181818185</c:v>
                </c:pt>
                <c:pt idx="1431">
                  <c:v>65.72472727272725</c:v>
                </c:pt>
                <c:pt idx="1432">
                  <c:v>65.936090909090922</c:v>
                </c:pt>
                <c:pt idx="1433">
                  <c:v>65.970181818181786</c:v>
                </c:pt>
                <c:pt idx="1434">
                  <c:v>65.944000000000017</c:v>
                </c:pt>
                <c:pt idx="1435">
                  <c:v>66.015181818181787</c:v>
                </c:pt>
                <c:pt idx="1436">
                  <c:v>65.783999999999992</c:v>
                </c:pt>
                <c:pt idx="1437">
                  <c:v>65.799454545454523</c:v>
                </c:pt>
                <c:pt idx="1438">
                  <c:v>66.003909090909076</c:v>
                </c:pt>
                <c:pt idx="1439">
                  <c:v>66.173090909090888</c:v>
                </c:pt>
                <c:pt idx="1440">
                  <c:v>66.201818181818197</c:v>
                </c:pt>
                <c:pt idx="1441">
                  <c:v>65.837909090909093</c:v>
                </c:pt>
                <c:pt idx="1442">
                  <c:v>65.740636363636369</c:v>
                </c:pt>
                <c:pt idx="1443">
                  <c:v>65.491454545454545</c:v>
                </c:pt>
                <c:pt idx="1444">
                  <c:v>65.615909090909099</c:v>
                </c:pt>
                <c:pt idx="1445">
                  <c:v>65.668818181818182</c:v>
                </c:pt>
                <c:pt idx="1446">
                  <c:v>65.425181818181784</c:v>
                </c:pt>
                <c:pt idx="1447">
                  <c:v>65.728000000000009</c:v>
                </c:pt>
                <c:pt idx="1448">
                  <c:v>65.8989090909091</c:v>
                </c:pt>
                <c:pt idx="1449">
                  <c:v>66.312636363636358</c:v>
                </c:pt>
                <c:pt idx="1450">
                  <c:v>66.384090909090901</c:v>
                </c:pt>
                <c:pt idx="1451">
                  <c:v>66.416090909090926</c:v>
                </c:pt>
                <c:pt idx="1452">
                  <c:v>66.825454545454534</c:v>
                </c:pt>
                <c:pt idx="1453">
                  <c:v>66.765818181818176</c:v>
                </c:pt>
                <c:pt idx="1454">
                  <c:v>66.994727272727275</c:v>
                </c:pt>
                <c:pt idx="1455">
                  <c:v>66.86463636363635</c:v>
                </c:pt>
                <c:pt idx="1456">
                  <c:v>67.016545454545465</c:v>
                </c:pt>
                <c:pt idx="1457">
                  <c:v>67.440454545454557</c:v>
                </c:pt>
                <c:pt idx="1458">
                  <c:v>67.631454545454531</c:v>
                </c:pt>
                <c:pt idx="1459">
                  <c:v>67.615181818181782</c:v>
                </c:pt>
                <c:pt idx="1460">
                  <c:v>67.591181818181795</c:v>
                </c:pt>
                <c:pt idx="1461">
                  <c:v>67.928000000000011</c:v>
                </c:pt>
                <c:pt idx="1462">
                  <c:v>68.187818181818187</c:v>
                </c:pt>
                <c:pt idx="1463">
                  <c:v>68.380818181818185</c:v>
                </c:pt>
                <c:pt idx="1464">
                  <c:v>68.389818181818185</c:v>
                </c:pt>
                <c:pt idx="1465">
                  <c:v>68.256818181818176</c:v>
                </c:pt>
                <c:pt idx="1466">
                  <c:v>68.189272727272709</c:v>
                </c:pt>
                <c:pt idx="1467">
                  <c:v>68.218454545454549</c:v>
                </c:pt>
                <c:pt idx="1468">
                  <c:v>68.067818181818197</c:v>
                </c:pt>
                <c:pt idx="1469">
                  <c:v>67.864818181818194</c:v>
                </c:pt>
                <c:pt idx="1470">
                  <c:v>68.062636363636358</c:v>
                </c:pt>
                <c:pt idx="1471">
                  <c:v>68.262090909090915</c:v>
                </c:pt>
                <c:pt idx="1472">
                  <c:v>68.420181818181803</c:v>
                </c:pt>
                <c:pt idx="1473">
                  <c:v>68.331909090909093</c:v>
                </c:pt>
                <c:pt idx="1474">
                  <c:v>68.503090909090915</c:v>
                </c:pt>
                <c:pt idx="1475">
                  <c:v>69.204636363636368</c:v>
                </c:pt>
                <c:pt idx="1476">
                  <c:v>69.649818181818191</c:v>
                </c:pt>
                <c:pt idx="1477">
                  <c:v>70.057454545454533</c:v>
                </c:pt>
                <c:pt idx="1478">
                  <c:v>70.35645454545454</c:v>
                </c:pt>
                <c:pt idx="1479">
                  <c:v>70.518636363636347</c:v>
                </c:pt>
                <c:pt idx="1480">
                  <c:v>70.570636363636353</c:v>
                </c:pt>
                <c:pt idx="1481">
                  <c:v>70.108818181818151</c:v>
                </c:pt>
                <c:pt idx="1482">
                  <c:v>70.070272727272709</c:v>
                </c:pt>
                <c:pt idx="1483">
                  <c:v>69.97827272727271</c:v>
                </c:pt>
                <c:pt idx="1484">
                  <c:v>70.382181818181778</c:v>
                </c:pt>
                <c:pt idx="1485">
                  <c:v>70.563000000000002</c:v>
                </c:pt>
                <c:pt idx="1486">
                  <c:v>70.608454545454507</c:v>
                </c:pt>
                <c:pt idx="1487">
                  <c:v>70.613545454545473</c:v>
                </c:pt>
                <c:pt idx="1488">
                  <c:v>70.366090909090914</c:v>
                </c:pt>
                <c:pt idx="1489">
                  <c:v>70.166090909090883</c:v>
                </c:pt>
                <c:pt idx="1490">
                  <c:v>70.035181818181783</c:v>
                </c:pt>
                <c:pt idx="1491">
                  <c:v>69.981636363636369</c:v>
                </c:pt>
                <c:pt idx="1492">
                  <c:v>70.456090909090932</c:v>
                </c:pt>
                <c:pt idx="1493">
                  <c:v>70.727818181818165</c:v>
                </c:pt>
                <c:pt idx="1494">
                  <c:v>70.757454545454522</c:v>
                </c:pt>
                <c:pt idx="1495">
                  <c:v>70.588363636363638</c:v>
                </c:pt>
                <c:pt idx="1496">
                  <c:v>70.545000000000002</c:v>
                </c:pt>
                <c:pt idx="1497">
                  <c:v>70.337333333333319</c:v>
                </c:pt>
                <c:pt idx="1498">
                  <c:v>70.228874999999988</c:v>
                </c:pt>
                <c:pt idx="1499">
                  <c:v>70.492000000000004</c:v>
                </c:pt>
                <c:pt idx="1500">
                  <c:v>70.544333333333341</c:v>
                </c:pt>
              </c:numCache>
            </c:numRef>
          </c:yVal>
          <c:smooth val="1"/>
        </c:ser>
        <c:dLbls/>
        <c:axId val="62866944"/>
        <c:axId val="62868480"/>
      </c:scatterChart>
      <c:valAx>
        <c:axId val="62866944"/>
        <c:scaling>
          <c:orientation val="minMax"/>
          <c:max val="600"/>
          <c:min val="400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2868480"/>
        <c:crosses val="autoZero"/>
        <c:crossBetween val="midCat"/>
        <c:majorUnit val="20"/>
      </c:valAx>
      <c:valAx>
        <c:axId val="62868480"/>
        <c:scaling>
          <c:orientation val="minMax"/>
          <c:max val="100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2866944"/>
        <c:crosses val="autoZero"/>
        <c:crossBetween val="midCat"/>
      </c:valAx>
      <c:spPr>
        <a:solidFill>
          <a:schemeClr val="bg1">
            <a:lumMod val="75000"/>
          </a:schemeClr>
        </a:solidFill>
      </c:spPr>
    </c:plotArea>
    <c:plotVisOnly val="1"/>
    <c:dispBlanksAs val="gap"/>
  </c:chart>
  <c:spPr>
    <a:solidFill>
      <a:srgbClr val="FFFFFF"/>
    </a:solidFill>
    <a:ln w="3175">
      <a:solidFill>
        <a:srgbClr val="000000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7698573615277322"/>
          <c:y val="3.9862854744534555E-2"/>
          <c:w val="0.79361938179708413"/>
          <c:h val="0.77258648216041848"/>
        </c:manualLayout>
      </c:layout>
      <c:scatterChart>
        <c:scatterStyle val="smoothMarker"/>
        <c:ser>
          <c:idx val="1"/>
          <c:order val="0"/>
          <c:tx>
            <c:strRef>
              <c:f>'S:\aare\E8\fluori\IQ_CHO\[IQ_CHO_FRET_2_14_04_2009.xls]Sheet1'!$X$4</c:f>
              <c:strCache>
                <c:ptCount val="1"/>
                <c:pt idx="0">
                  <c:v>E8_CFP_E8_YFP_497</c:v>
                </c:pt>
              </c:strCache>
            </c:strRef>
          </c:tx>
          <c:spPr>
            <a:ln w="2222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'S:\aare\E8\fluori\IQ_CHO\[IQ_CHO_FRET_2_14_04_2009.xls]Sheet1'!$A$6:$A$1506</c:f>
              <c:numCache>
                <c:formatCode>General</c:formatCode>
                <c:ptCount val="1501"/>
                <c:pt idx="0">
                  <c:v>400</c:v>
                </c:pt>
                <c:pt idx="1">
                  <c:v>400.2</c:v>
                </c:pt>
                <c:pt idx="2">
                  <c:v>400.4</c:v>
                </c:pt>
                <c:pt idx="3">
                  <c:v>400.59999999999991</c:v>
                </c:pt>
                <c:pt idx="4">
                  <c:v>400.7999999999999</c:v>
                </c:pt>
                <c:pt idx="5">
                  <c:v>400.99999999999989</c:v>
                </c:pt>
                <c:pt idx="6">
                  <c:v>401.19999999999993</c:v>
                </c:pt>
                <c:pt idx="7">
                  <c:v>401.39999999999986</c:v>
                </c:pt>
                <c:pt idx="8">
                  <c:v>401.59999999999985</c:v>
                </c:pt>
                <c:pt idx="9">
                  <c:v>401.79999999999984</c:v>
                </c:pt>
                <c:pt idx="10">
                  <c:v>401.99999999999983</c:v>
                </c:pt>
                <c:pt idx="11">
                  <c:v>402.19999999999982</c:v>
                </c:pt>
                <c:pt idx="12">
                  <c:v>402.39999999999981</c:v>
                </c:pt>
                <c:pt idx="13">
                  <c:v>402.5999999999998</c:v>
                </c:pt>
                <c:pt idx="14">
                  <c:v>402.79999999999978</c:v>
                </c:pt>
                <c:pt idx="15">
                  <c:v>402.99999999999977</c:v>
                </c:pt>
                <c:pt idx="16">
                  <c:v>403.19999999999976</c:v>
                </c:pt>
                <c:pt idx="17">
                  <c:v>403.39999999999975</c:v>
                </c:pt>
                <c:pt idx="18">
                  <c:v>403.59999999999974</c:v>
                </c:pt>
                <c:pt idx="19">
                  <c:v>403.79999999999967</c:v>
                </c:pt>
                <c:pt idx="20">
                  <c:v>403.99999999999966</c:v>
                </c:pt>
                <c:pt idx="21">
                  <c:v>404.1999999999997</c:v>
                </c:pt>
                <c:pt idx="22">
                  <c:v>404.39999999999969</c:v>
                </c:pt>
                <c:pt idx="23">
                  <c:v>404.59999999999968</c:v>
                </c:pt>
                <c:pt idx="24">
                  <c:v>404.79999999999967</c:v>
                </c:pt>
                <c:pt idx="25">
                  <c:v>404.9999999999996</c:v>
                </c:pt>
                <c:pt idx="26">
                  <c:v>405.19999999999965</c:v>
                </c:pt>
                <c:pt idx="27">
                  <c:v>405.39999999999969</c:v>
                </c:pt>
                <c:pt idx="28">
                  <c:v>405.59999999999962</c:v>
                </c:pt>
                <c:pt idx="29">
                  <c:v>405.79999999999961</c:v>
                </c:pt>
                <c:pt idx="30">
                  <c:v>405.9999999999996</c:v>
                </c:pt>
                <c:pt idx="31">
                  <c:v>406.19999999999965</c:v>
                </c:pt>
                <c:pt idx="32">
                  <c:v>406.39999999999964</c:v>
                </c:pt>
                <c:pt idx="33">
                  <c:v>406.59999999999957</c:v>
                </c:pt>
                <c:pt idx="34">
                  <c:v>406.79999999999956</c:v>
                </c:pt>
                <c:pt idx="35">
                  <c:v>406.99999999999955</c:v>
                </c:pt>
                <c:pt idx="36">
                  <c:v>407.19999999999959</c:v>
                </c:pt>
                <c:pt idx="37">
                  <c:v>407.39999999999952</c:v>
                </c:pt>
                <c:pt idx="38">
                  <c:v>407.59999999999951</c:v>
                </c:pt>
                <c:pt idx="39">
                  <c:v>407.7999999999995</c:v>
                </c:pt>
                <c:pt idx="40">
                  <c:v>407.99999999999949</c:v>
                </c:pt>
                <c:pt idx="41">
                  <c:v>408.19999999999953</c:v>
                </c:pt>
                <c:pt idx="42">
                  <c:v>408.39999999999947</c:v>
                </c:pt>
                <c:pt idx="43">
                  <c:v>408.59999999999945</c:v>
                </c:pt>
                <c:pt idx="44">
                  <c:v>408.79999999999944</c:v>
                </c:pt>
                <c:pt idx="45">
                  <c:v>408.99999999999943</c:v>
                </c:pt>
                <c:pt idx="46">
                  <c:v>409.19999999999942</c:v>
                </c:pt>
                <c:pt idx="47">
                  <c:v>409.39999999999941</c:v>
                </c:pt>
                <c:pt idx="48">
                  <c:v>409.5999999999994</c:v>
                </c:pt>
                <c:pt idx="49">
                  <c:v>409.79999999999939</c:v>
                </c:pt>
                <c:pt idx="50">
                  <c:v>409.99999999999937</c:v>
                </c:pt>
                <c:pt idx="51">
                  <c:v>410.19999999999936</c:v>
                </c:pt>
                <c:pt idx="52">
                  <c:v>410.39999999999935</c:v>
                </c:pt>
                <c:pt idx="53">
                  <c:v>410.59999999999934</c:v>
                </c:pt>
                <c:pt idx="54">
                  <c:v>410.79999999999933</c:v>
                </c:pt>
                <c:pt idx="55">
                  <c:v>410.99999999999926</c:v>
                </c:pt>
                <c:pt idx="56">
                  <c:v>411.19999999999931</c:v>
                </c:pt>
                <c:pt idx="57">
                  <c:v>411.3999999999993</c:v>
                </c:pt>
                <c:pt idx="58">
                  <c:v>411.59999999999928</c:v>
                </c:pt>
                <c:pt idx="59">
                  <c:v>411.79999999999927</c:v>
                </c:pt>
                <c:pt idx="60">
                  <c:v>411.9999999999992</c:v>
                </c:pt>
                <c:pt idx="61">
                  <c:v>412.19999999999925</c:v>
                </c:pt>
                <c:pt idx="62">
                  <c:v>412.39999999999924</c:v>
                </c:pt>
                <c:pt idx="63">
                  <c:v>412.59999999999923</c:v>
                </c:pt>
                <c:pt idx="64">
                  <c:v>412.79999999999922</c:v>
                </c:pt>
                <c:pt idx="65">
                  <c:v>412.9999999999992</c:v>
                </c:pt>
                <c:pt idx="66">
                  <c:v>413.19999999999925</c:v>
                </c:pt>
                <c:pt idx="67">
                  <c:v>413.39999999999924</c:v>
                </c:pt>
                <c:pt idx="68">
                  <c:v>413.59999999999923</c:v>
                </c:pt>
                <c:pt idx="69">
                  <c:v>413.79999999999916</c:v>
                </c:pt>
                <c:pt idx="70">
                  <c:v>413.99999999999915</c:v>
                </c:pt>
                <c:pt idx="71">
                  <c:v>414.19999999999919</c:v>
                </c:pt>
                <c:pt idx="72">
                  <c:v>414.39999999999912</c:v>
                </c:pt>
                <c:pt idx="73">
                  <c:v>414.59999999999911</c:v>
                </c:pt>
                <c:pt idx="74">
                  <c:v>414.7999999999991</c:v>
                </c:pt>
                <c:pt idx="75">
                  <c:v>414.99999999999909</c:v>
                </c:pt>
                <c:pt idx="76">
                  <c:v>415.19999999999914</c:v>
                </c:pt>
                <c:pt idx="77">
                  <c:v>415.39999999999907</c:v>
                </c:pt>
                <c:pt idx="78">
                  <c:v>415.59999999999906</c:v>
                </c:pt>
                <c:pt idx="79">
                  <c:v>415.79999999999905</c:v>
                </c:pt>
                <c:pt idx="80">
                  <c:v>415.99999999999903</c:v>
                </c:pt>
                <c:pt idx="81">
                  <c:v>416.19999999999902</c:v>
                </c:pt>
                <c:pt idx="82">
                  <c:v>416.39999999999901</c:v>
                </c:pt>
                <c:pt idx="83">
                  <c:v>416.599999999999</c:v>
                </c:pt>
                <c:pt idx="84">
                  <c:v>416.79999999999899</c:v>
                </c:pt>
                <c:pt idx="85">
                  <c:v>416.99999999999898</c:v>
                </c:pt>
                <c:pt idx="86">
                  <c:v>417.19999999999897</c:v>
                </c:pt>
                <c:pt idx="87">
                  <c:v>417.39999999999895</c:v>
                </c:pt>
                <c:pt idx="88">
                  <c:v>417.59999999999894</c:v>
                </c:pt>
                <c:pt idx="89">
                  <c:v>417.79999999999899</c:v>
                </c:pt>
                <c:pt idx="90">
                  <c:v>417.99999999999892</c:v>
                </c:pt>
                <c:pt idx="91">
                  <c:v>418.19999999999897</c:v>
                </c:pt>
                <c:pt idx="92">
                  <c:v>418.39999999999895</c:v>
                </c:pt>
                <c:pt idx="93">
                  <c:v>418.59999999999894</c:v>
                </c:pt>
                <c:pt idx="94">
                  <c:v>418.79999999999893</c:v>
                </c:pt>
                <c:pt idx="95">
                  <c:v>418.99999999999886</c:v>
                </c:pt>
                <c:pt idx="96">
                  <c:v>419.19999999999891</c:v>
                </c:pt>
                <c:pt idx="97">
                  <c:v>419.3999999999989</c:v>
                </c:pt>
                <c:pt idx="98">
                  <c:v>419.59999999999889</c:v>
                </c:pt>
                <c:pt idx="99">
                  <c:v>419.79999999999882</c:v>
                </c:pt>
                <c:pt idx="100">
                  <c:v>419.99999999999881</c:v>
                </c:pt>
                <c:pt idx="101">
                  <c:v>420.19999999999885</c:v>
                </c:pt>
                <c:pt idx="102">
                  <c:v>420.39999999999884</c:v>
                </c:pt>
                <c:pt idx="103">
                  <c:v>420.59999999999883</c:v>
                </c:pt>
                <c:pt idx="104">
                  <c:v>420.79999999999876</c:v>
                </c:pt>
                <c:pt idx="105">
                  <c:v>420.99999999999875</c:v>
                </c:pt>
                <c:pt idx="106">
                  <c:v>421.19999999999879</c:v>
                </c:pt>
                <c:pt idx="107">
                  <c:v>421.39999999999873</c:v>
                </c:pt>
                <c:pt idx="108">
                  <c:v>421.59999999999872</c:v>
                </c:pt>
                <c:pt idx="109">
                  <c:v>421.7999999999987</c:v>
                </c:pt>
                <c:pt idx="110">
                  <c:v>421.99999999999869</c:v>
                </c:pt>
                <c:pt idx="111">
                  <c:v>422.19999999999874</c:v>
                </c:pt>
                <c:pt idx="112">
                  <c:v>422.39999999999873</c:v>
                </c:pt>
                <c:pt idx="113">
                  <c:v>422.59999999999866</c:v>
                </c:pt>
                <c:pt idx="114">
                  <c:v>422.79999999999865</c:v>
                </c:pt>
                <c:pt idx="115">
                  <c:v>422.99999999999869</c:v>
                </c:pt>
                <c:pt idx="116">
                  <c:v>423.19999999999868</c:v>
                </c:pt>
                <c:pt idx="117">
                  <c:v>423.39999999999867</c:v>
                </c:pt>
                <c:pt idx="118">
                  <c:v>423.59999999999866</c:v>
                </c:pt>
                <c:pt idx="119">
                  <c:v>423.79999999999865</c:v>
                </c:pt>
                <c:pt idx="120">
                  <c:v>423.99999999999864</c:v>
                </c:pt>
                <c:pt idx="121">
                  <c:v>424.19999999999862</c:v>
                </c:pt>
                <c:pt idx="122">
                  <c:v>424.39999999999861</c:v>
                </c:pt>
                <c:pt idx="123">
                  <c:v>424.5999999999986</c:v>
                </c:pt>
                <c:pt idx="124">
                  <c:v>424.79999999999859</c:v>
                </c:pt>
                <c:pt idx="125">
                  <c:v>424.99999999999852</c:v>
                </c:pt>
                <c:pt idx="126">
                  <c:v>425.19999999999857</c:v>
                </c:pt>
                <c:pt idx="127">
                  <c:v>425.39999999999856</c:v>
                </c:pt>
                <c:pt idx="128">
                  <c:v>425.59999999999854</c:v>
                </c:pt>
                <c:pt idx="129">
                  <c:v>425.79999999999853</c:v>
                </c:pt>
                <c:pt idx="130">
                  <c:v>425.99999999999847</c:v>
                </c:pt>
                <c:pt idx="131">
                  <c:v>426.19999999999851</c:v>
                </c:pt>
                <c:pt idx="132">
                  <c:v>426.3999999999985</c:v>
                </c:pt>
                <c:pt idx="133">
                  <c:v>426.59999999999849</c:v>
                </c:pt>
                <c:pt idx="134">
                  <c:v>426.79999999999842</c:v>
                </c:pt>
                <c:pt idx="135">
                  <c:v>426.99999999999841</c:v>
                </c:pt>
                <c:pt idx="136">
                  <c:v>427.19999999999845</c:v>
                </c:pt>
                <c:pt idx="137">
                  <c:v>427.39999999999844</c:v>
                </c:pt>
                <c:pt idx="138">
                  <c:v>427.59999999999843</c:v>
                </c:pt>
                <c:pt idx="139">
                  <c:v>427.79999999999836</c:v>
                </c:pt>
                <c:pt idx="140">
                  <c:v>427.99999999999835</c:v>
                </c:pt>
                <c:pt idx="141">
                  <c:v>428.1999999999984</c:v>
                </c:pt>
                <c:pt idx="142">
                  <c:v>428.39999999999839</c:v>
                </c:pt>
                <c:pt idx="143">
                  <c:v>428.59999999999832</c:v>
                </c:pt>
                <c:pt idx="144">
                  <c:v>428.79999999999831</c:v>
                </c:pt>
                <c:pt idx="145">
                  <c:v>428.99999999999829</c:v>
                </c:pt>
                <c:pt idx="146">
                  <c:v>429.19999999999834</c:v>
                </c:pt>
                <c:pt idx="147">
                  <c:v>429.39999999999833</c:v>
                </c:pt>
                <c:pt idx="148">
                  <c:v>429.59999999999826</c:v>
                </c:pt>
                <c:pt idx="149">
                  <c:v>429.79999999999825</c:v>
                </c:pt>
                <c:pt idx="150">
                  <c:v>429.99999999999829</c:v>
                </c:pt>
                <c:pt idx="151">
                  <c:v>430.19999999999828</c:v>
                </c:pt>
                <c:pt idx="152">
                  <c:v>430.39999999999827</c:v>
                </c:pt>
                <c:pt idx="153">
                  <c:v>430.59999999999826</c:v>
                </c:pt>
                <c:pt idx="154">
                  <c:v>430.79999999999825</c:v>
                </c:pt>
                <c:pt idx="155">
                  <c:v>430.99999999999824</c:v>
                </c:pt>
                <c:pt idx="156">
                  <c:v>431.19999999999828</c:v>
                </c:pt>
                <c:pt idx="157">
                  <c:v>431.39999999999822</c:v>
                </c:pt>
                <c:pt idx="158">
                  <c:v>431.5999999999982</c:v>
                </c:pt>
                <c:pt idx="159">
                  <c:v>431.79999999999819</c:v>
                </c:pt>
                <c:pt idx="160">
                  <c:v>431.99999999999812</c:v>
                </c:pt>
                <c:pt idx="161">
                  <c:v>432.19999999999817</c:v>
                </c:pt>
                <c:pt idx="162">
                  <c:v>432.39999999999816</c:v>
                </c:pt>
                <c:pt idx="163">
                  <c:v>432.59999999999815</c:v>
                </c:pt>
                <c:pt idx="164">
                  <c:v>432.79999999999814</c:v>
                </c:pt>
                <c:pt idx="165">
                  <c:v>432.99999999999807</c:v>
                </c:pt>
                <c:pt idx="166">
                  <c:v>433.19999999999811</c:v>
                </c:pt>
                <c:pt idx="167">
                  <c:v>433.3999999999981</c:v>
                </c:pt>
                <c:pt idx="168">
                  <c:v>433.59999999999809</c:v>
                </c:pt>
                <c:pt idx="169">
                  <c:v>433.79999999999802</c:v>
                </c:pt>
                <c:pt idx="170">
                  <c:v>433.99999999999801</c:v>
                </c:pt>
                <c:pt idx="171">
                  <c:v>434.19999999999806</c:v>
                </c:pt>
                <c:pt idx="172">
                  <c:v>434.39999999999804</c:v>
                </c:pt>
                <c:pt idx="173">
                  <c:v>434.59999999999803</c:v>
                </c:pt>
                <c:pt idx="174">
                  <c:v>434.79999999999797</c:v>
                </c:pt>
                <c:pt idx="175">
                  <c:v>434.99999999999795</c:v>
                </c:pt>
                <c:pt idx="176">
                  <c:v>435.199999999998</c:v>
                </c:pt>
                <c:pt idx="177">
                  <c:v>435.39999999999799</c:v>
                </c:pt>
                <c:pt idx="178">
                  <c:v>435.59999999999792</c:v>
                </c:pt>
                <c:pt idx="179">
                  <c:v>435.79999999999791</c:v>
                </c:pt>
                <c:pt idx="180">
                  <c:v>435.9999999999979</c:v>
                </c:pt>
                <c:pt idx="181">
                  <c:v>436.19999999999794</c:v>
                </c:pt>
                <c:pt idx="182">
                  <c:v>436.39999999999793</c:v>
                </c:pt>
                <c:pt idx="183">
                  <c:v>436.59999999999786</c:v>
                </c:pt>
                <c:pt idx="184">
                  <c:v>436.79999999999785</c:v>
                </c:pt>
                <c:pt idx="185">
                  <c:v>436.99999999999784</c:v>
                </c:pt>
                <c:pt idx="186">
                  <c:v>437.19999999999789</c:v>
                </c:pt>
                <c:pt idx="187">
                  <c:v>437.39999999999782</c:v>
                </c:pt>
                <c:pt idx="188">
                  <c:v>437.59999999999781</c:v>
                </c:pt>
                <c:pt idx="189">
                  <c:v>437.79999999999779</c:v>
                </c:pt>
                <c:pt idx="190">
                  <c:v>437.99999999999778</c:v>
                </c:pt>
                <c:pt idx="191">
                  <c:v>438.19999999999783</c:v>
                </c:pt>
                <c:pt idx="192">
                  <c:v>438.39999999999776</c:v>
                </c:pt>
                <c:pt idx="193">
                  <c:v>438.59999999999775</c:v>
                </c:pt>
                <c:pt idx="194">
                  <c:v>438.79999999999774</c:v>
                </c:pt>
                <c:pt idx="195">
                  <c:v>438.99999999999767</c:v>
                </c:pt>
                <c:pt idx="196">
                  <c:v>439.19999999999771</c:v>
                </c:pt>
                <c:pt idx="197">
                  <c:v>439.3999999999977</c:v>
                </c:pt>
                <c:pt idx="198">
                  <c:v>439.59999999999769</c:v>
                </c:pt>
                <c:pt idx="199">
                  <c:v>439.79999999999768</c:v>
                </c:pt>
                <c:pt idx="200">
                  <c:v>439.99999999999767</c:v>
                </c:pt>
                <c:pt idx="201">
                  <c:v>440.19999999999766</c:v>
                </c:pt>
                <c:pt idx="202">
                  <c:v>440.39999999999765</c:v>
                </c:pt>
                <c:pt idx="203">
                  <c:v>440.59999999999769</c:v>
                </c:pt>
                <c:pt idx="204">
                  <c:v>440.79999999999762</c:v>
                </c:pt>
                <c:pt idx="205">
                  <c:v>440.99999999999761</c:v>
                </c:pt>
                <c:pt idx="206">
                  <c:v>441.19999999999766</c:v>
                </c:pt>
                <c:pt idx="207">
                  <c:v>441.39999999999765</c:v>
                </c:pt>
                <c:pt idx="208">
                  <c:v>441.59999999999764</c:v>
                </c:pt>
                <c:pt idx="209">
                  <c:v>441.79999999999757</c:v>
                </c:pt>
                <c:pt idx="210">
                  <c:v>441.99999999999756</c:v>
                </c:pt>
                <c:pt idx="211">
                  <c:v>442.1999999999976</c:v>
                </c:pt>
                <c:pt idx="212">
                  <c:v>442.39999999999759</c:v>
                </c:pt>
                <c:pt idx="213">
                  <c:v>442.59999999999752</c:v>
                </c:pt>
                <c:pt idx="214">
                  <c:v>442.79999999999751</c:v>
                </c:pt>
                <c:pt idx="215">
                  <c:v>442.9999999999975</c:v>
                </c:pt>
                <c:pt idx="216">
                  <c:v>443.19999999999754</c:v>
                </c:pt>
                <c:pt idx="217">
                  <c:v>443.39999999999753</c:v>
                </c:pt>
                <c:pt idx="218">
                  <c:v>443.59999999999746</c:v>
                </c:pt>
                <c:pt idx="219">
                  <c:v>443.79999999999745</c:v>
                </c:pt>
                <c:pt idx="220">
                  <c:v>443.99999999999744</c:v>
                </c:pt>
                <c:pt idx="221">
                  <c:v>444.19999999999749</c:v>
                </c:pt>
                <c:pt idx="222">
                  <c:v>444.39999999999742</c:v>
                </c:pt>
                <c:pt idx="223">
                  <c:v>444.59999999999741</c:v>
                </c:pt>
                <c:pt idx="224">
                  <c:v>444.7999999999974</c:v>
                </c:pt>
                <c:pt idx="225">
                  <c:v>444.99999999999739</c:v>
                </c:pt>
                <c:pt idx="226">
                  <c:v>445.19999999999743</c:v>
                </c:pt>
                <c:pt idx="227">
                  <c:v>445.39999999999736</c:v>
                </c:pt>
                <c:pt idx="228">
                  <c:v>445.59999999999735</c:v>
                </c:pt>
                <c:pt idx="229">
                  <c:v>445.79999999999734</c:v>
                </c:pt>
                <c:pt idx="230">
                  <c:v>445.99999999999733</c:v>
                </c:pt>
                <c:pt idx="231">
                  <c:v>446.19999999999732</c:v>
                </c:pt>
                <c:pt idx="232">
                  <c:v>446.39999999999731</c:v>
                </c:pt>
                <c:pt idx="233">
                  <c:v>446.59999999999729</c:v>
                </c:pt>
                <c:pt idx="234">
                  <c:v>446.79999999999728</c:v>
                </c:pt>
                <c:pt idx="235">
                  <c:v>446.99999999999727</c:v>
                </c:pt>
                <c:pt idx="236">
                  <c:v>447.19999999999726</c:v>
                </c:pt>
                <c:pt idx="237">
                  <c:v>447.39999999999725</c:v>
                </c:pt>
                <c:pt idx="238">
                  <c:v>447.59999999999729</c:v>
                </c:pt>
                <c:pt idx="239">
                  <c:v>447.79999999999723</c:v>
                </c:pt>
                <c:pt idx="240">
                  <c:v>447.99999999999721</c:v>
                </c:pt>
                <c:pt idx="241">
                  <c:v>448.19999999999726</c:v>
                </c:pt>
                <c:pt idx="242">
                  <c:v>448.39999999999725</c:v>
                </c:pt>
                <c:pt idx="243">
                  <c:v>448.59999999999724</c:v>
                </c:pt>
                <c:pt idx="244">
                  <c:v>448.79999999999723</c:v>
                </c:pt>
                <c:pt idx="245">
                  <c:v>448.99999999999716</c:v>
                </c:pt>
                <c:pt idx="246">
                  <c:v>449.1999999999972</c:v>
                </c:pt>
                <c:pt idx="247">
                  <c:v>449.39999999999719</c:v>
                </c:pt>
                <c:pt idx="248">
                  <c:v>449.59999999999712</c:v>
                </c:pt>
                <c:pt idx="249">
                  <c:v>449.79999999999711</c:v>
                </c:pt>
                <c:pt idx="250">
                  <c:v>449.9999999999971</c:v>
                </c:pt>
                <c:pt idx="251">
                  <c:v>450.19999999999715</c:v>
                </c:pt>
                <c:pt idx="252">
                  <c:v>450.39999999999714</c:v>
                </c:pt>
                <c:pt idx="253">
                  <c:v>450.59999999999707</c:v>
                </c:pt>
                <c:pt idx="254">
                  <c:v>450.79999999999706</c:v>
                </c:pt>
                <c:pt idx="255">
                  <c:v>450.99999999999704</c:v>
                </c:pt>
                <c:pt idx="256">
                  <c:v>451.19999999999709</c:v>
                </c:pt>
                <c:pt idx="257">
                  <c:v>451.39999999999702</c:v>
                </c:pt>
                <c:pt idx="258">
                  <c:v>451.59999999999701</c:v>
                </c:pt>
                <c:pt idx="259">
                  <c:v>451.799999999997</c:v>
                </c:pt>
                <c:pt idx="260">
                  <c:v>451.99999999999699</c:v>
                </c:pt>
                <c:pt idx="261">
                  <c:v>452.19999999999703</c:v>
                </c:pt>
                <c:pt idx="262">
                  <c:v>452.39999999999696</c:v>
                </c:pt>
                <c:pt idx="263">
                  <c:v>452.59999999999695</c:v>
                </c:pt>
                <c:pt idx="264">
                  <c:v>452.79999999999694</c:v>
                </c:pt>
                <c:pt idx="265">
                  <c:v>452.99999999999699</c:v>
                </c:pt>
                <c:pt idx="266">
                  <c:v>453.19999999999698</c:v>
                </c:pt>
                <c:pt idx="267">
                  <c:v>453.39999999999696</c:v>
                </c:pt>
                <c:pt idx="268">
                  <c:v>453.59999999999695</c:v>
                </c:pt>
                <c:pt idx="269">
                  <c:v>453.79999999999694</c:v>
                </c:pt>
                <c:pt idx="270">
                  <c:v>453.99999999999693</c:v>
                </c:pt>
                <c:pt idx="271">
                  <c:v>454.19999999999692</c:v>
                </c:pt>
                <c:pt idx="272">
                  <c:v>454.39999999999691</c:v>
                </c:pt>
                <c:pt idx="273">
                  <c:v>454.5999999999969</c:v>
                </c:pt>
                <c:pt idx="274">
                  <c:v>454.79999999999683</c:v>
                </c:pt>
                <c:pt idx="275">
                  <c:v>454.99999999999682</c:v>
                </c:pt>
                <c:pt idx="276">
                  <c:v>455.19999999999686</c:v>
                </c:pt>
                <c:pt idx="277">
                  <c:v>455.39999999999685</c:v>
                </c:pt>
                <c:pt idx="278">
                  <c:v>455.59999999999684</c:v>
                </c:pt>
                <c:pt idx="279">
                  <c:v>455.79999999999683</c:v>
                </c:pt>
                <c:pt idx="280">
                  <c:v>455.99999999999676</c:v>
                </c:pt>
                <c:pt idx="281">
                  <c:v>456.19999999999681</c:v>
                </c:pt>
                <c:pt idx="282">
                  <c:v>456.39999999999679</c:v>
                </c:pt>
                <c:pt idx="283">
                  <c:v>456.59999999999673</c:v>
                </c:pt>
                <c:pt idx="284">
                  <c:v>456.79999999999671</c:v>
                </c:pt>
                <c:pt idx="285">
                  <c:v>456.9999999999967</c:v>
                </c:pt>
                <c:pt idx="286">
                  <c:v>457.19999999999675</c:v>
                </c:pt>
                <c:pt idx="287">
                  <c:v>457.39999999999674</c:v>
                </c:pt>
                <c:pt idx="288">
                  <c:v>457.59999999999673</c:v>
                </c:pt>
                <c:pt idx="289">
                  <c:v>457.79999999999666</c:v>
                </c:pt>
                <c:pt idx="290">
                  <c:v>457.99999999999665</c:v>
                </c:pt>
                <c:pt idx="291">
                  <c:v>458.19999999999675</c:v>
                </c:pt>
                <c:pt idx="292">
                  <c:v>458.39999999999668</c:v>
                </c:pt>
                <c:pt idx="293">
                  <c:v>458.59999999999667</c:v>
                </c:pt>
                <c:pt idx="294">
                  <c:v>458.79999999999666</c:v>
                </c:pt>
                <c:pt idx="295">
                  <c:v>458.99999999999665</c:v>
                </c:pt>
                <c:pt idx="296">
                  <c:v>459.19999999999669</c:v>
                </c:pt>
                <c:pt idx="297">
                  <c:v>459.39999999999662</c:v>
                </c:pt>
                <c:pt idx="298">
                  <c:v>459.59999999999661</c:v>
                </c:pt>
                <c:pt idx="299">
                  <c:v>459.7999999999966</c:v>
                </c:pt>
                <c:pt idx="300">
                  <c:v>459.99999999999659</c:v>
                </c:pt>
                <c:pt idx="301">
                  <c:v>460.19999999999658</c:v>
                </c:pt>
                <c:pt idx="302">
                  <c:v>460.39999999999657</c:v>
                </c:pt>
                <c:pt idx="303">
                  <c:v>460.59999999999656</c:v>
                </c:pt>
                <c:pt idx="304">
                  <c:v>460.79999999999654</c:v>
                </c:pt>
                <c:pt idx="305">
                  <c:v>460.99999999999653</c:v>
                </c:pt>
                <c:pt idx="306">
                  <c:v>461.19999999999652</c:v>
                </c:pt>
                <c:pt idx="307">
                  <c:v>461.39999999999651</c:v>
                </c:pt>
                <c:pt idx="308">
                  <c:v>461.5999999999965</c:v>
                </c:pt>
                <c:pt idx="309">
                  <c:v>461.79999999999649</c:v>
                </c:pt>
                <c:pt idx="310">
                  <c:v>461.99999999999642</c:v>
                </c:pt>
                <c:pt idx="311">
                  <c:v>462.19999999999646</c:v>
                </c:pt>
                <c:pt idx="312">
                  <c:v>462.39999999999645</c:v>
                </c:pt>
                <c:pt idx="313">
                  <c:v>462.59999999999644</c:v>
                </c:pt>
                <c:pt idx="314">
                  <c:v>462.79999999999643</c:v>
                </c:pt>
                <c:pt idx="315">
                  <c:v>462.99999999999636</c:v>
                </c:pt>
                <c:pt idx="316">
                  <c:v>463.19999999999641</c:v>
                </c:pt>
                <c:pt idx="317">
                  <c:v>463.3999999999964</c:v>
                </c:pt>
                <c:pt idx="318">
                  <c:v>463.59999999999633</c:v>
                </c:pt>
                <c:pt idx="319">
                  <c:v>463.79999999999632</c:v>
                </c:pt>
                <c:pt idx="320">
                  <c:v>463.99999999999631</c:v>
                </c:pt>
                <c:pt idx="321">
                  <c:v>464.19999999999635</c:v>
                </c:pt>
                <c:pt idx="322">
                  <c:v>464.39999999999634</c:v>
                </c:pt>
                <c:pt idx="323">
                  <c:v>464.59999999999633</c:v>
                </c:pt>
                <c:pt idx="324">
                  <c:v>464.79999999999626</c:v>
                </c:pt>
                <c:pt idx="325">
                  <c:v>464.99999999999625</c:v>
                </c:pt>
                <c:pt idx="326">
                  <c:v>465.19999999999635</c:v>
                </c:pt>
                <c:pt idx="327">
                  <c:v>465.39999999999628</c:v>
                </c:pt>
                <c:pt idx="328">
                  <c:v>465.59999999999627</c:v>
                </c:pt>
                <c:pt idx="329">
                  <c:v>465.79999999999626</c:v>
                </c:pt>
                <c:pt idx="330">
                  <c:v>465.99999999999625</c:v>
                </c:pt>
                <c:pt idx="331">
                  <c:v>466.19999999999629</c:v>
                </c:pt>
                <c:pt idx="332">
                  <c:v>466.39999999999628</c:v>
                </c:pt>
                <c:pt idx="333">
                  <c:v>466.59999999999621</c:v>
                </c:pt>
                <c:pt idx="334">
                  <c:v>466.7999999999962</c:v>
                </c:pt>
                <c:pt idx="335">
                  <c:v>466.99999999999619</c:v>
                </c:pt>
                <c:pt idx="336">
                  <c:v>467.19999999999618</c:v>
                </c:pt>
                <c:pt idx="337">
                  <c:v>467.39999999999617</c:v>
                </c:pt>
                <c:pt idx="338">
                  <c:v>467.59999999999616</c:v>
                </c:pt>
                <c:pt idx="339">
                  <c:v>467.79999999999615</c:v>
                </c:pt>
                <c:pt idx="340">
                  <c:v>467.99999999999613</c:v>
                </c:pt>
                <c:pt idx="341">
                  <c:v>468.19999999999612</c:v>
                </c:pt>
                <c:pt idx="342">
                  <c:v>468.39999999999611</c:v>
                </c:pt>
                <c:pt idx="343">
                  <c:v>468.5999999999961</c:v>
                </c:pt>
                <c:pt idx="344">
                  <c:v>468.79999999999609</c:v>
                </c:pt>
                <c:pt idx="345">
                  <c:v>468.99999999999602</c:v>
                </c:pt>
                <c:pt idx="346">
                  <c:v>469.19999999999607</c:v>
                </c:pt>
                <c:pt idx="347">
                  <c:v>469.39999999999606</c:v>
                </c:pt>
                <c:pt idx="348">
                  <c:v>469.59999999999604</c:v>
                </c:pt>
                <c:pt idx="349">
                  <c:v>469.79999999999603</c:v>
                </c:pt>
                <c:pt idx="350">
                  <c:v>469.99999999999596</c:v>
                </c:pt>
                <c:pt idx="351">
                  <c:v>470.19999999999601</c:v>
                </c:pt>
                <c:pt idx="352">
                  <c:v>470.399999999996</c:v>
                </c:pt>
                <c:pt idx="353">
                  <c:v>470.59999999999599</c:v>
                </c:pt>
                <c:pt idx="354">
                  <c:v>470.79999999999592</c:v>
                </c:pt>
                <c:pt idx="355">
                  <c:v>470.99999999999591</c:v>
                </c:pt>
                <c:pt idx="356">
                  <c:v>471.19999999999595</c:v>
                </c:pt>
                <c:pt idx="357">
                  <c:v>471.39999999999594</c:v>
                </c:pt>
                <c:pt idx="358">
                  <c:v>471.59999999999593</c:v>
                </c:pt>
                <c:pt idx="359">
                  <c:v>471.79999999999586</c:v>
                </c:pt>
                <c:pt idx="360">
                  <c:v>471.99999999999585</c:v>
                </c:pt>
                <c:pt idx="361">
                  <c:v>472.1999999999959</c:v>
                </c:pt>
                <c:pt idx="362">
                  <c:v>472.39999999999583</c:v>
                </c:pt>
                <c:pt idx="363">
                  <c:v>472.59999999999582</c:v>
                </c:pt>
                <c:pt idx="364">
                  <c:v>472.7999999999958</c:v>
                </c:pt>
                <c:pt idx="365">
                  <c:v>472.99999999999579</c:v>
                </c:pt>
                <c:pt idx="366">
                  <c:v>473.19999999999584</c:v>
                </c:pt>
                <c:pt idx="367">
                  <c:v>473.39999999999583</c:v>
                </c:pt>
                <c:pt idx="368">
                  <c:v>473.59999999999576</c:v>
                </c:pt>
                <c:pt idx="369">
                  <c:v>473.79999999999575</c:v>
                </c:pt>
                <c:pt idx="370">
                  <c:v>473.99999999999574</c:v>
                </c:pt>
                <c:pt idx="371">
                  <c:v>474.19999999999573</c:v>
                </c:pt>
                <c:pt idx="372">
                  <c:v>474.39999999999571</c:v>
                </c:pt>
                <c:pt idx="373">
                  <c:v>474.5999999999957</c:v>
                </c:pt>
                <c:pt idx="374">
                  <c:v>474.79999999999569</c:v>
                </c:pt>
                <c:pt idx="375">
                  <c:v>474.99999999999568</c:v>
                </c:pt>
                <c:pt idx="376">
                  <c:v>475.19999999999573</c:v>
                </c:pt>
                <c:pt idx="377">
                  <c:v>475.39999999999566</c:v>
                </c:pt>
                <c:pt idx="378">
                  <c:v>475.59999999999565</c:v>
                </c:pt>
                <c:pt idx="379">
                  <c:v>475.79999999999569</c:v>
                </c:pt>
                <c:pt idx="380">
                  <c:v>475.99999999999562</c:v>
                </c:pt>
                <c:pt idx="381">
                  <c:v>476.19999999999567</c:v>
                </c:pt>
                <c:pt idx="382">
                  <c:v>476.39999999999566</c:v>
                </c:pt>
                <c:pt idx="383">
                  <c:v>476.59999999999565</c:v>
                </c:pt>
                <c:pt idx="384">
                  <c:v>476.79999999999563</c:v>
                </c:pt>
                <c:pt idx="385">
                  <c:v>476.99999999999557</c:v>
                </c:pt>
                <c:pt idx="386">
                  <c:v>477.19999999999561</c:v>
                </c:pt>
                <c:pt idx="387">
                  <c:v>477.3999999999956</c:v>
                </c:pt>
                <c:pt idx="388">
                  <c:v>477.59999999999559</c:v>
                </c:pt>
                <c:pt idx="389">
                  <c:v>477.79999999999552</c:v>
                </c:pt>
                <c:pt idx="390">
                  <c:v>477.99999999999551</c:v>
                </c:pt>
                <c:pt idx="391">
                  <c:v>478.19999999999555</c:v>
                </c:pt>
                <c:pt idx="392">
                  <c:v>478.39999999999554</c:v>
                </c:pt>
                <c:pt idx="393">
                  <c:v>478.59999999999553</c:v>
                </c:pt>
                <c:pt idx="394">
                  <c:v>478.79999999999546</c:v>
                </c:pt>
                <c:pt idx="395">
                  <c:v>478.99999999999545</c:v>
                </c:pt>
                <c:pt idx="396">
                  <c:v>479.1999999999955</c:v>
                </c:pt>
                <c:pt idx="397">
                  <c:v>479.39999999999549</c:v>
                </c:pt>
                <c:pt idx="398">
                  <c:v>479.59999999999542</c:v>
                </c:pt>
                <c:pt idx="399">
                  <c:v>479.79999999999541</c:v>
                </c:pt>
                <c:pt idx="400">
                  <c:v>479.9999999999954</c:v>
                </c:pt>
                <c:pt idx="401">
                  <c:v>480.19999999999544</c:v>
                </c:pt>
                <c:pt idx="402">
                  <c:v>480.39999999999543</c:v>
                </c:pt>
                <c:pt idx="403">
                  <c:v>480.59999999999536</c:v>
                </c:pt>
                <c:pt idx="404">
                  <c:v>480.79999999999535</c:v>
                </c:pt>
                <c:pt idx="405">
                  <c:v>480.99999999999534</c:v>
                </c:pt>
                <c:pt idx="406">
                  <c:v>481.19999999999533</c:v>
                </c:pt>
                <c:pt idx="407">
                  <c:v>481.39999999999532</c:v>
                </c:pt>
                <c:pt idx="408">
                  <c:v>481.5999999999953</c:v>
                </c:pt>
                <c:pt idx="409">
                  <c:v>481.79999999999529</c:v>
                </c:pt>
                <c:pt idx="410">
                  <c:v>481.99999999999528</c:v>
                </c:pt>
                <c:pt idx="411">
                  <c:v>482.19999999999533</c:v>
                </c:pt>
                <c:pt idx="412">
                  <c:v>482.39999999999526</c:v>
                </c:pt>
                <c:pt idx="413">
                  <c:v>482.59999999999525</c:v>
                </c:pt>
                <c:pt idx="414">
                  <c:v>482.79999999999529</c:v>
                </c:pt>
                <c:pt idx="415">
                  <c:v>482.99999999999523</c:v>
                </c:pt>
                <c:pt idx="416">
                  <c:v>483.19999999999527</c:v>
                </c:pt>
                <c:pt idx="417">
                  <c:v>483.39999999999526</c:v>
                </c:pt>
                <c:pt idx="418">
                  <c:v>483.59999999999525</c:v>
                </c:pt>
                <c:pt idx="419">
                  <c:v>483.79999999999524</c:v>
                </c:pt>
                <c:pt idx="420">
                  <c:v>483.99999999999523</c:v>
                </c:pt>
                <c:pt idx="421">
                  <c:v>484.19999999999521</c:v>
                </c:pt>
                <c:pt idx="422">
                  <c:v>484.3999999999952</c:v>
                </c:pt>
                <c:pt idx="423">
                  <c:v>484.59999999999519</c:v>
                </c:pt>
                <c:pt idx="424">
                  <c:v>484.79999999999512</c:v>
                </c:pt>
                <c:pt idx="425">
                  <c:v>484.99999999999511</c:v>
                </c:pt>
                <c:pt idx="426">
                  <c:v>485.19999999999516</c:v>
                </c:pt>
                <c:pt idx="427">
                  <c:v>485.39999999999515</c:v>
                </c:pt>
                <c:pt idx="428">
                  <c:v>485.59999999999513</c:v>
                </c:pt>
                <c:pt idx="429">
                  <c:v>485.79999999999507</c:v>
                </c:pt>
                <c:pt idx="430">
                  <c:v>485.99999999999505</c:v>
                </c:pt>
                <c:pt idx="431">
                  <c:v>486.1999999999951</c:v>
                </c:pt>
                <c:pt idx="432">
                  <c:v>486.39999999999509</c:v>
                </c:pt>
                <c:pt idx="433">
                  <c:v>486.59999999999502</c:v>
                </c:pt>
                <c:pt idx="434">
                  <c:v>486.79999999999501</c:v>
                </c:pt>
                <c:pt idx="435">
                  <c:v>486.999999999995</c:v>
                </c:pt>
                <c:pt idx="436">
                  <c:v>487.19999999999504</c:v>
                </c:pt>
                <c:pt idx="437">
                  <c:v>487.39999999999503</c:v>
                </c:pt>
                <c:pt idx="438">
                  <c:v>487.59999999999496</c:v>
                </c:pt>
                <c:pt idx="439">
                  <c:v>487.79999999999495</c:v>
                </c:pt>
                <c:pt idx="440">
                  <c:v>487.99999999999494</c:v>
                </c:pt>
                <c:pt idx="441">
                  <c:v>488.19999999999499</c:v>
                </c:pt>
                <c:pt idx="442">
                  <c:v>488.39999999999492</c:v>
                </c:pt>
                <c:pt idx="443">
                  <c:v>488.59999999999491</c:v>
                </c:pt>
                <c:pt idx="444">
                  <c:v>488.7999999999949</c:v>
                </c:pt>
                <c:pt idx="445">
                  <c:v>488.99999999999488</c:v>
                </c:pt>
                <c:pt idx="446">
                  <c:v>489.19999999999493</c:v>
                </c:pt>
                <c:pt idx="447">
                  <c:v>489.39999999999486</c:v>
                </c:pt>
                <c:pt idx="448">
                  <c:v>489.59999999999485</c:v>
                </c:pt>
                <c:pt idx="449">
                  <c:v>489.79999999999484</c:v>
                </c:pt>
                <c:pt idx="450">
                  <c:v>489.99999999999477</c:v>
                </c:pt>
                <c:pt idx="451">
                  <c:v>490.19999999999482</c:v>
                </c:pt>
                <c:pt idx="452">
                  <c:v>490.3999999999948</c:v>
                </c:pt>
                <c:pt idx="453">
                  <c:v>490.59999999999479</c:v>
                </c:pt>
                <c:pt idx="454">
                  <c:v>490.79999999999478</c:v>
                </c:pt>
                <c:pt idx="455">
                  <c:v>490.99999999999477</c:v>
                </c:pt>
                <c:pt idx="456">
                  <c:v>491.19999999999476</c:v>
                </c:pt>
                <c:pt idx="457">
                  <c:v>491.39999999999475</c:v>
                </c:pt>
                <c:pt idx="458">
                  <c:v>491.59999999999474</c:v>
                </c:pt>
                <c:pt idx="459">
                  <c:v>491.79999999999467</c:v>
                </c:pt>
                <c:pt idx="460">
                  <c:v>491.99999999999466</c:v>
                </c:pt>
                <c:pt idx="461">
                  <c:v>492.1999999999947</c:v>
                </c:pt>
                <c:pt idx="462">
                  <c:v>492.39999999999469</c:v>
                </c:pt>
                <c:pt idx="463">
                  <c:v>492.59999999999468</c:v>
                </c:pt>
                <c:pt idx="464">
                  <c:v>492.79999999999461</c:v>
                </c:pt>
                <c:pt idx="465">
                  <c:v>492.9999999999946</c:v>
                </c:pt>
                <c:pt idx="466">
                  <c:v>493.19999999999465</c:v>
                </c:pt>
                <c:pt idx="467">
                  <c:v>493.39999999999469</c:v>
                </c:pt>
                <c:pt idx="468">
                  <c:v>493.59999999999462</c:v>
                </c:pt>
                <c:pt idx="469">
                  <c:v>493.79999999999461</c:v>
                </c:pt>
                <c:pt idx="470">
                  <c:v>493.9999999999946</c:v>
                </c:pt>
                <c:pt idx="471">
                  <c:v>494.19999999999465</c:v>
                </c:pt>
                <c:pt idx="472">
                  <c:v>494.39999999999463</c:v>
                </c:pt>
                <c:pt idx="473">
                  <c:v>494.59999999999457</c:v>
                </c:pt>
                <c:pt idx="474">
                  <c:v>494.79999999999455</c:v>
                </c:pt>
                <c:pt idx="475">
                  <c:v>494.99999999999454</c:v>
                </c:pt>
                <c:pt idx="476">
                  <c:v>495.19999999999459</c:v>
                </c:pt>
                <c:pt idx="477">
                  <c:v>495.39999999999452</c:v>
                </c:pt>
                <c:pt idx="478">
                  <c:v>495.59999999999451</c:v>
                </c:pt>
                <c:pt idx="479">
                  <c:v>495.7999999999945</c:v>
                </c:pt>
                <c:pt idx="480">
                  <c:v>495.99999999999449</c:v>
                </c:pt>
                <c:pt idx="481">
                  <c:v>496.19999999999453</c:v>
                </c:pt>
                <c:pt idx="482">
                  <c:v>496.39999999999446</c:v>
                </c:pt>
                <c:pt idx="483">
                  <c:v>496.59999999999445</c:v>
                </c:pt>
                <c:pt idx="484">
                  <c:v>496.79999999999444</c:v>
                </c:pt>
                <c:pt idx="485">
                  <c:v>496.99999999999443</c:v>
                </c:pt>
                <c:pt idx="486">
                  <c:v>497.19999999999442</c:v>
                </c:pt>
                <c:pt idx="487">
                  <c:v>497.39999999999441</c:v>
                </c:pt>
                <c:pt idx="488">
                  <c:v>497.5999999999944</c:v>
                </c:pt>
                <c:pt idx="489">
                  <c:v>497.79999999999438</c:v>
                </c:pt>
                <c:pt idx="490">
                  <c:v>497.99999999999437</c:v>
                </c:pt>
                <c:pt idx="491">
                  <c:v>498.19999999999436</c:v>
                </c:pt>
                <c:pt idx="492">
                  <c:v>498.39999999999435</c:v>
                </c:pt>
                <c:pt idx="493">
                  <c:v>498.59999999999434</c:v>
                </c:pt>
                <c:pt idx="494">
                  <c:v>498.79999999999427</c:v>
                </c:pt>
                <c:pt idx="495">
                  <c:v>498.99999999999426</c:v>
                </c:pt>
                <c:pt idx="496">
                  <c:v>499.1999999999943</c:v>
                </c:pt>
                <c:pt idx="497">
                  <c:v>499.39999999999429</c:v>
                </c:pt>
                <c:pt idx="498">
                  <c:v>499.59999999999428</c:v>
                </c:pt>
                <c:pt idx="499">
                  <c:v>499.79999999999427</c:v>
                </c:pt>
                <c:pt idx="500">
                  <c:v>499.9999999999942</c:v>
                </c:pt>
                <c:pt idx="501">
                  <c:v>500.19999999999425</c:v>
                </c:pt>
                <c:pt idx="502">
                  <c:v>500.39999999999429</c:v>
                </c:pt>
                <c:pt idx="503">
                  <c:v>500.59999999999422</c:v>
                </c:pt>
                <c:pt idx="504">
                  <c:v>500.79999999999421</c:v>
                </c:pt>
                <c:pt idx="505">
                  <c:v>500.9999999999942</c:v>
                </c:pt>
                <c:pt idx="506">
                  <c:v>501.19999999999425</c:v>
                </c:pt>
                <c:pt idx="507">
                  <c:v>501.39999999999424</c:v>
                </c:pt>
                <c:pt idx="508">
                  <c:v>501.59999999999417</c:v>
                </c:pt>
                <c:pt idx="509">
                  <c:v>501.79999999999416</c:v>
                </c:pt>
                <c:pt idx="510">
                  <c:v>501.99999999999415</c:v>
                </c:pt>
                <c:pt idx="511">
                  <c:v>502.19999999999419</c:v>
                </c:pt>
                <c:pt idx="512">
                  <c:v>502.39999999999412</c:v>
                </c:pt>
                <c:pt idx="513">
                  <c:v>502.59999999999411</c:v>
                </c:pt>
                <c:pt idx="514">
                  <c:v>502.7999999999941</c:v>
                </c:pt>
                <c:pt idx="515">
                  <c:v>502.99999999999409</c:v>
                </c:pt>
                <c:pt idx="516">
                  <c:v>503.19999999999413</c:v>
                </c:pt>
                <c:pt idx="517">
                  <c:v>503.39999999999407</c:v>
                </c:pt>
                <c:pt idx="518">
                  <c:v>503.59999999999405</c:v>
                </c:pt>
                <c:pt idx="519">
                  <c:v>503.79999999999404</c:v>
                </c:pt>
                <c:pt idx="520">
                  <c:v>503.99999999999403</c:v>
                </c:pt>
                <c:pt idx="521">
                  <c:v>504.19999999999402</c:v>
                </c:pt>
                <c:pt idx="522">
                  <c:v>504.39999999999401</c:v>
                </c:pt>
                <c:pt idx="523">
                  <c:v>504.599999999994</c:v>
                </c:pt>
                <c:pt idx="524">
                  <c:v>504.79999999999399</c:v>
                </c:pt>
                <c:pt idx="525">
                  <c:v>504.99999999999397</c:v>
                </c:pt>
                <c:pt idx="526">
                  <c:v>505.19999999999396</c:v>
                </c:pt>
                <c:pt idx="527">
                  <c:v>505.39999999999395</c:v>
                </c:pt>
                <c:pt idx="528">
                  <c:v>505.59999999999394</c:v>
                </c:pt>
                <c:pt idx="529">
                  <c:v>505.79999999999399</c:v>
                </c:pt>
                <c:pt idx="530">
                  <c:v>505.99999999999392</c:v>
                </c:pt>
                <c:pt idx="531">
                  <c:v>506.19999999999396</c:v>
                </c:pt>
                <c:pt idx="532">
                  <c:v>506.39999999999395</c:v>
                </c:pt>
                <c:pt idx="533">
                  <c:v>506.59999999999394</c:v>
                </c:pt>
                <c:pt idx="534">
                  <c:v>506.79999999999393</c:v>
                </c:pt>
                <c:pt idx="535">
                  <c:v>506.99999999999386</c:v>
                </c:pt>
                <c:pt idx="536">
                  <c:v>507.19999999999391</c:v>
                </c:pt>
                <c:pt idx="537">
                  <c:v>507.3999999999939</c:v>
                </c:pt>
                <c:pt idx="538">
                  <c:v>507.59999999999383</c:v>
                </c:pt>
                <c:pt idx="539">
                  <c:v>507.79999999999382</c:v>
                </c:pt>
                <c:pt idx="540">
                  <c:v>507.9999999999938</c:v>
                </c:pt>
                <c:pt idx="541">
                  <c:v>508.19999999999385</c:v>
                </c:pt>
                <c:pt idx="542">
                  <c:v>508.39999999999384</c:v>
                </c:pt>
                <c:pt idx="543">
                  <c:v>508.59999999999383</c:v>
                </c:pt>
                <c:pt idx="544">
                  <c:v>508.79999999999376</c:v>
                </c:pt>
                <c:pt idx="545">
                  <c:v>508.99999999999375</c:v>
                </c:pt>
                <c:pt idx="546">
                  <c:v>509.19999999999379</c:v>
                </c:pt>
                <c:pt idx="547">
                  <c:v>509.39999999999372</c:v>
                </c:pt>
                <c:pt idx="548">
                  <c:v>509.59999999999371</c:v>
                </c:pt>
                <c:pt idx="549">
                  <c:v>509.7999999999937</c:v>
                </c:pt>
                <c:pt idx="550">
                  <c:v>509.99999999999369</c:v>
                </c:pt>
                <c:pt idx="551">
                  <c:v>510.19999999999374</c:v>
                </c:pt>
                <c:pt idx="552">
                  <c:v>510.39999999999367</c:v>
                </c:pt>
                <c:pt idx="553">
                  <c:v>510.59999999999366</c:v>
                </c:pt>
                <c:pt idx="554">
                  <c:v>510.79999999999364</c:v>
                </c:pt>
                <c:pt idx="555">
                  <c:v>510.99999999999369</c:v>
                </c:pt>
                <c:pt idx="556">
                  <c:v>511.19999999999368</c:v>
                </c:pt>
                <c:pt idx="557">
                  <c:v>511.39999999999367</c:v>
                </c:pt>
                <c:pt idx="558">
                  <c:v>511.59999999999366</c:v>
                </c:pt>
                <c:pt idx="559">
                  <c:v>511.79999999999364</c:v>
                </c:pt>
                <c:pt idx="560">
                  <c:v>511.99999999999363</c:v>
                </c:pt>
                <c:pt idx="561">
                  <c:v>512.19999999999368</c:v>
                </c:pt>
                <c:pt idx="562">
                  <c:v>512.39999999999361</c:v>
                </c:pt>
                <c:pt idx="563">
                  <c:v>512.59999999999377</c:v>
                </c:pt>
                <c:pt idx="564">
                  <c:v>512.79999999999382</c:v>
                </c:pt>
                <c:pt idx="565">
                  <c:v>512.99999999999386</c:v>
                </c:pt>
                <c:pt idx="566">
                  <c:v>513.19999999999391</c:v>
                </c:pt>
                <c:pt idx="567">
                  <c:v>513.39999999999384</c:v>
                </c:pt>
                <c:pt idx="568">
                  <c:v>513.599999999994</c:v>
                </c:pt>
                <c:pt idx="569">
                  <c:v>513.79999999999404</c:v>
                </c:pt>
                <c:pt idx="570">
                  <c:v>513.99999999999409</c:v>
                </c:pt>
                <c:pt idx="571">
                  <c:v>514.19999999999413</c:v>
                </c:pt>
                <c:pt idx="572">
                  <c:v>514.39999999999418</c:v>
                </c:pt>
                <c:pt idx="573">
                  <c:v>514.59999999999422</c:v>
                </c:pt>
                <c:pt idx="574">
                  <c:v>514.79999999999438</c:v>
                </c:pt>
                <c:pt idx="575">
                  <c:v>514.99999999999432</c:v>
                </c:pt>
                <c:pt idx="576">
                  <c:v>515.19999999999447</c:v>
                </c:pt>
                <c:pt idx="577">
                  <c:v>515.39999999999441</c:v>
                </c:pt>
                <c:pt idx="578">
                  <c:v>515.59999999999445</c:v>
                </c:pt>
                <c:pt idx="579">
                  <c:v>515.7999999999945</c:v>
                </c:pt>
                <c:pt idx="580">
                  <c:v>515.99999999999443</c:v>
                </c:pt>
                <c:pt idx="581">
                  <c:v>516.19999999999459</c:v>
                </c:pt>
                <c:pt idx="582">
                  <c:v>516.39999999999452</c:v>
                </c:pt>
                <c:pt idx="583">
                  <c:v>516.59999999999468</c:v>
                </c:pt>
                <c:pt idx="584">
                  <c:v>516.79999999999472</c:v>
                </c:pt>
                <c:pt idx="585">
                  <c:v>516.99999999999477</c:v>
                </c:pt>
                <c:pt idx="586">
                  <c:v>517.19999999999482</c:v>
                </c:pt>
                <c:pt idx="587">
                  <c:v>517.39999999999486</c:v>
                </c:pt>
                <c:pt idx="588">
                  <c:v>517.59999999999491</c:v>
                </c:pt>
                <c:pt idx="589">
                  <c:v>517.79999999999495</c:v>
                </c:pt>
                <c:pt idx="590">
                  <c:v>517.999999999995</c:v>
                </c:pt>
                <c:pt idx="591">
                  <c:v>518.19999999999504</c:v>
                </c:pt>
                <c:pt idx="592">
                  <c:v>518.39999999999509</c:v>
                </c:pt>
                <c:pt idx="593">
                  <c:v>518.59999999999513</c:v>
                </c:pt>
                <c:pt idx="594">
                  <c:v>518.79999999999529</c:v>
                </c:pt>
                <c:pt idx="595">
                  <c:v>518.99999999999523</c:v>
                </c:pt>
                <c:pt idx="596">
                  <c:v>519.19999999999538</c:v>
                </c:pt>
                <c:pt idx="597">
                  <c:v>519.39999999999532</c:v>
                </c:pt>
                <c:pt idx="598">
                  <c:v>519.59999999999548</c:v>
                </c:pt>
                <c:pt idx="599">
                  <c:v>519.79999999999552</c:v>
                </c:pt>
                <c:pt idx="600">
                  <c:v>519.99999999999545</c:v>
                </c:pt>
                <c:pt idx="601">
                  <c:v>520.1999999999955</c:v>
                </c:pt>
                <c:pt idx="602">
                  <c:v>520.39999999999543</c:v>
                </c:pt>
                <c:pt idx="603">
                  <c:v>520.59999999999559</c:v>
                </c:pt>
                <c:pt idx="604">
                  <c:v>520.79999999999563</c:v>
                </c:pt>
                <c:pt idx="605">
                  <c:v>520.99999999999568</c:v>
                </c:pt>
                <c:pt idx="606">
                  <c:v>521.19999999999573</c:v>
                </c:pt>
                <c:pt idx="607">
                  <c:v>521.39999999999577</c:v>
                </c:pt>
                <c:pt idx="608">
                  <c:v>521.59999999999582</c:v>
                </c:pt>
                <c:pt idx="609">
                  <c:v>521.79999999999598</c:v>
                </c:pt>
                <c:pt idx="610">
                  <c:v>521.99999999999591</c:v>
                </c:pt>
                <c:pt idx="611">
                  <c:v>522.19999999999595</c:v>
                </c:pt>
                <c:pt idx="612">
                  <c:v>522.399999999996</c:v>
                </c:pt>
                <c:pt idx="613">
                  <c:v>522.59999999999604</c:v>
                </c:pt>
                <c:pt idx="614">
                  <c:v>522.7999999999962</c:v>
                </c:pt>
                <c:pt idx="615">
                  <c:v>522.99999999999613</c:v>
                </c:pt>
                <c:pt idx="616">
                  <c:v>523.19999999999629</c:v>
                </c:pt>
                <c:pt idx="617">
                  <c:v>523.39999999999623</c:v>
                </c:pt>
                <c:pt idx="618">
                  <c:v>523.59999999999638</c:v>
                </c:pt>
                <c:pt idx="619">
                  <c:v>523.79999999999643</c:v>
                </c:pt>
                <c:pt idx="620">
                  <c:v>523.99999999999648</c:v>
                </c:pt>
                <c:pt idx="621">
                  <c:v>524.19999999999652</c:v>
                </c:pt>
                <c:pt idx="622">
                  <c:v>524.39999999999645</c:v>
                </c:pt>
                <c:pt idx="623">
                  <c:v>524.5999999999965</c:v>
                </c:pt>
                <c:pt idx="624">
                  <c:v>524.79999999999654</c:v>
                </c:pt>
                <c:pt idx="625">
                  <c:v>524.99999999999659</c:v>
                </c:pt>
                <c:pt idx="626">
                  <c:v>525.19999999999663</c:v>
                </c:pt>
                <c:pt idx="627">
                  <c:v>525.39999999999668</c:v>
                </c:pt>
                <c:pt idx="628">
                  <c:v>525.59999999999673</c:v>
                </c:pt>
                <c:pt idx="629">
                  <c:v>525.79999999999688</c:v>
                </c:pt>
                <c:pt idx="630">
                  <c:v>525.99999999999682</c:v>
                </c:pt>
                <c:pt idx="631">
                  <c:v>526.19999999999698</c:v>
                </c:pt>
                <c:pt idx="632">
                  <c:v>526.39999999999691</c:v>
                </c:pt>
                <c:pt idx="633">
                  <c:v>526.59999999999695</c:v>
                </c:pt>
                <c:pt idx="634">
                  <c:v>526.79999999999711</c:v>
                </c:pt>
                <c:pt idx="635">
                  <c:v>526.99999999999704</c:v>
                </c:pt>
                <c:pt idx="636">
                  <c:v>527.1999999999972</c:v>
                </c:pt>
                <c:pt idx="637">
                  <c:v>527.39999999999714</c:v>
                </c:pt>
                <c:pt idx="638">
                  <c:v>527.59999999999729</c:v>
                </c:pt>
                <c:pt idx="639">
                  <c:v>527.79999999999734</c:v>
                </c:pt>
                <c:pt idx="640">
                  <c:v>527.99999999999739</c:v>
                </c:pt>
                <c:pt idx="641">
                  <c:v>528.19999999999743</c:v>
                </c:pt>
                <c:pt idx="642">
                  <c:v>528.39999999999748</c:v>
                </c:pt>
                <c:pt idx="643">
                  <c:v>528.59999999999752</c:v>
                </c:pt>
                <c:pt idx="644">
                  <c:v>528.79999999999757</c:v>
                </c:pt>
                <c:pt idx="645">
                  <c:v>528.9999999999975</c:v>
                </c:pt>
                <c:pt idx="646">
                  <c:v>529.19999999999754</c:v>
                </c:pt>
                <c:pt idx="647">
                  <c:v>529.39999999999759</c:v>
                </c:pt>
                <c:pt idx="648">
                  <c:v>529.59999999999764</c:v>
                </c:pt>
                <c:pt idx="649">
                  <c:v>529.79999999999779</c:v>
                </c:pt>
                <c:pt idx="650">
                  <c:v>529.99999999999773</c:v>
                </c:pt>
                <c:pt idx="651">
                  <c:v>530.19999999999789</c:v>
                </c:pt>
                <c:pt idx="652">
                  <c:v>530.39999999999782</c:v>
                </c:pt>
                <c:pt idx="653">
                  <c:v>530.59999999999798</c:v>
                </c:pt>
                <c:pt idx="654">
                  <c:v>530.79999999999802</c:v>
                </c:pt>
                <c:pt idx="655">
                  <c:v>530.99999999999795</c:v>
                </c:pt>
                <c:pt idx="656">
                  <c:v>531.199999999998</c:v>
                </c:pt>
                <c:pt idx="657">
                  <c:v>531.39999999999793</c:v>
                </c:pt>
                <c:pt idx="658">
                  <c:v>531.59999999999809</c:v>
                </c:pt>
                <c:pt idx="659">
                  <c:v>531.79999999999814</c:v>
                </c:pt>
                <c:pt idx="660">
                  <c:v>531.99999999999818</c:v>
                </c:pt>
                <c:pt idx="661">
                  <c:v>532.19999999999823</c:v>
                </c:pt>
                <c:pt idx="662">
                  <c:v>532.39999999999827</c:v>
                </c:pt>
                <c:pt idx="663">
                  <c:v>532.59999999999832</c:v>
                </c:pt>
                <c:pt idx="664">
                  <c:v>532.79999999999848</c:v>
                </c:pt>
                <c:pt idx="665">
                  <c:v>532.99999999999841</c:v>
                </c:pt>
                <c:pt idx="666">
                  <c:v>533.19999999999845</c:v>
                </c:pt>
                <c:pt idx="667">
                  <c:v>533.39999999999839</c:v>
                </c:pt>
                <c:pt idx="668">
                  <c:v>533.59999999999843</c:v>
                </c:pt>
                <c:pt idx="669">
                  <c:v>533.79999999999859</c:v>
                </c:pt>
                <c:pt idx="670">
                  <c:v>533.99999999999852</c:v>
                </c:pt>
                <c:pt idx="671">
                  <c:v>534.19999999999868</c:v>
                </c:pt>
                <c:pt idx="672">
                  <c:v>534.39999999999861</c:v>
                </c:pt>
                <c:pt idx="673">
                  <c:v>534.59999999999877</c:v>
                </c:pt>
                <c:pt idx="674">
                  <c:v>534.79999999999882</c:v>
                </c:pt>
                <c:pt idx="675">
                  <c:v>534.99999999999886</c:v>
                </c:pt>
                <c:pt idx="676">
                  <c:v>535.19999999999891</c:v>
                </c:pt>
                <c:pt idx="677">
                  <c:v>535.39999999999884</c:v>
                </c:pt>
                <c:pt idx="678">
                  <c:v>535.599999999999</c:v>
                </c:pt>
                <c:pt idx="679">
                  <c:v>535.79999999999905</c:v>
                </c:pt>
                <c:pt idx="680">
                  <c:v>535.99999999999909</c:v>
                </c:pt>
                <c:pt idx="681">
                  <c:v>536.19999999999914</c:v>
                </c:pt>
                <c:pt idx="682">
                  <c:v>536.39999999999918</c:v>
                </c:pt>
                <c:pt idx="683">
                  <c:v>536.59999999999923</c:v>
                </c:pt>
                <c:pt idx="684">
                  <c:v>536.79999999999939</c:v>
                </c:pt>
                <c:pt idx="685">
                  <c:v>536.99999999999932</c:v>
                </c:pt>
                <c:pt idx="686">
                  <c:v>537.19999999999948</c:v>
                </c:pt>
                <c:pt idx="687">
                  <c:v>537.39999999999941</c:v>
                </c:pt>
                <c:pt idx="688">
                  <c:v>537.59999999999945</c:v>
                </c:pt>
                <c:pt idx="689">
                  <c:v>537.7999999999995</c:v>
                </c:pt>
                <c:pt idx="690">
                  <c:v>537.99999999999943</c:v>
                </c:pt>
                <c:pt idx="691">
                  <c:v>538.19999999999959</c:v>
                </c:pt>
                <c:pt idx="692">
                  <c:v>538.39999999999952</c:v>
                </c:pt>
                <c:pt idx="693">
                  <c:v>538.59999999999968</c:v>
                </c:pt>
                <c:pt idx="694">
                  <c:v>538.79999999999973</c:v>
                </c:pt>
                <c:pt idx="695">
                  <c:v>538.99999999999977</c:v>
                </c:pt>
                <c:pt idx="696">
                  <c:v>539.19999999999982</c:v>
                </c:pt>
                <c:pt idx="697">
                  <c:v>539.39999999999986</c:v>
                </c:pt>
                <c:pt idx="698">
                  <c:v>539.59999999999991</c:v>
                </c:pt>
                <c:pt idx="699">
                  <c:v>539.79999999999995</c:v>
                </c:pt>
                <c:pt idx="700">
                  <c:v>540</c:v>
                </c:pt>
                <c:pt idx="701">
                  <c:v>540.20000000000005</c:v>
                </c:pt>
                <c:pt idx="702">
                  <c:v>540.40000000000009</c:v>
                </c:pt>
                <c:pt idx="703">
                  <c:v>540.60000000000014</c:v>
                </c:pt>
                <c:pt idx="704">
                  <c:v>540.80000000000018</c:v>
                </c:pt>
                <c:pt idx="705">
                  <c:v>541.00000000000023</c:v>
                </c:pt>
                <c:pt idx="706">
                  <c:v>541.20000000000039</c:v>
                </c:pt>
                <c:pt idx="707">
                  <c:v>541.40000000000032</c:v>
                </c:pt>
                <c:pt idx="708">
                  <c:v>541.60000000000048</c:v>
                </c:pt>
                <c:pt idx="709">
                  <c:v>541.80000000000041</c:v>
                </c:pt>
                <c:pt idx="710">
                  <c:v>542.00000000000045</c:v>
                </c:pt>
                <c:pt idx="711">
                  <c:v>542.2000000000005</c:v>
                </c:pt>
                <c:pt idx="712">
                  <c:v>542.40000000000043</c:v>
                </c:pt>
                <c:pt idx="713">
                  <c:v>542.60000000000059</c:v>
                </c:pt>
                <c:pt idx="714">
                  <c:v>542.80000000000052</c:v>
                </c:pt>
                <c:pt idx="715">
                  <c:v>543.00000000000068</c:v>
                </c:pt>
                <c:pt idx="716">
                  <c:v>543.20000000000073</c:v>
                </c:pt>
                <c:pt idx="717">
                  <c:v>543.40000000000077</c:v>
                </c:pt>
                <c:pt idx="718">
                  <c:v>543.60000000000082</c:v>
                </c:pt>
                <c:pt idx="719">
                  <c:v>543.80000000000086</c:v>
                </c:pt>
                <c:pt idx="720">
                  <c:v>544.00000000000091</c:v>
                </c:pt>
                <c:pt idx="721">
                  <c:v>544.20000000000095</c:v>
                </c:pt>
                <c:pt idx="722">
                  <c:v>544.400000000001</c:v>
                </c:pt>
                <c:pt idx="723">
                  <c:v>544.60000000000105</c:v>
                </c:pt>
                <c:pt idx="724">
                  <c:v>544.80000000000109</c:v>
                </c:pt>
                <c:pt idx="725">
                  <c:v>545.00000000000114</c:v>
                </c:pt>
                <c:pt idx="726">
                  <c:v>545.2000000000013</c:v>
                </c:pt>
                <c:pt idx="727">
                  <c:v>545.40000000000123</c:v>
                </c:pt>
                <c:pt idx="728">
                  <c:v>545.60000000000139</c:v>
                </c:pt>
                <c:pt idx="729">
                  <c:v>545.80000000000132</c:v>
                </c:pt>
                <c:pt idx="730">
                  <c:v>546.00000000000148</c:v>
                </c:pt>
                <c:pt idx="731">
                  <c:v>546.20000000000152</c:v>
                </c:pt>
                <c:pt idx="732">
                  <c:v>546.40000000000157</c:v>
                </c:pt>
                <c:pt idx="733">
                  <c:v>546.6000000000015</c:v>
                </c:pt>
                <c:pt idx="734">
                  <c:v>546.80000000000143</c:v>
                </c:pt>
                <c:pt idx="735">
                  <c:v>547.00000000000159</c:v>
                </c:pt>
                <c:pt idx="736">
                  <c:v>547.20000000000164</c:v>
                </c:pt>
                <c:pt idx="737">
                  <c:v>547.40000000000168</c:v>
                </c:pt>
                <c:pt idx="738">
                  <c:v>547.60000000000173</c:v>
                </c:pt>
                <c:pt idx="739">
                  <c:v>547.80000000000177</c:v>
                </c:pt>
                <c:pt idx="740">
                  <c:v>548.00000000000182</c:v>
                </c:pt>
                <c:pt idx="741">
                  <c:v>548.20000000000198</c:v>
                </c:pt>
                <c:pt idx="742">
                  <c:v>548.40000000000191</c:v>
                </c:pt>
                <c:pt idx="743">
                  <c:v>548.60000000000207</c:v>
                </c:pt>
                <c:pt idx="744">
                  <c:v>548.800000000002</c:v>
                </c:pt>
                <c:pt idx="745">
                  <c:v>549.00000000000205</c:v>
                </c:pt>
                <c:pt idx="746">
                  <c:v>549.20000000000221</c:v>
                </c:pt>
                <c:pt idx="747">
                  <c:v>549.40000000000214</c:v>
                </c:pt>
                <c:pt idx="748">
                  <c:v>549.6000000000023</c:v>
                </c:pt>
                <c:pt idx="749">
                  <c:v>549.80000000000223</c:v>
                </c:pt>
                <c:pt idx="750">
                  <c:v>550.00000000000239</c:v>
                </c:pt>
                <c:pt idx="751">
                  <c:v>550.20000000000243</c:v>
                </c:pt>
                <c:pt idx="752">
                  <c:v>550.40000000000248</c:v>
                </c:pt>
                <c:pt idx="753">
                  <c:v>550.60000000000252</c:v>
                </c:pt>
                <c:pt idx="754">
                  <c:v>550.80000000000257</c:v>
                </c:pt>
                <c:pt idx="755">
                  <c:v>551.0000000000025</c:v>
                </c:pt>
                <c:pt idx="756">
                  <c:v>551.20000000000255</c:v>
                </c:pt>
                <c:pt idx="757">
                  <c:v>551.40000000000259</c:v>
                </c:pt>
                <c:pt idx="758">
                  <c:v>551.60000000000264</c:v>
                </c:pt>
                <c:pt idx="759">
                  <c:v>551.80000000000268</c:v>
                </c:pt>
                <c:pt idx="760">
                  <c:v>552.00000000000273</c:v>
                </c:pt>
                <c:pt idx="761">
                  <c:v>552.20000000000289</c:v>
                </c:pt>
                <c:pt idx="762">
                  <c:v>552.40000000000282</c:v>
                </c:pt>
                <c:pt idx="763">
                  <c:v>552.60000000000298</c:v>
                </c:pt>
                <c:pt idx="764">
                  <c:v>552.80000000000291</c:v>
                </c:pt>
                <c:pt idx="765">
                  <c:v>553.00000000000307</c:v>
                </c:pt>
                <c:pt idx="766">
                  <c:v>553.200000000003</c:v>
                </c:pt>
                <c:pt idx="767">
                  <c:v>553.40000000000293</c:v>
                </c:pt>
                <c:pt idx="768">
                  <c:v>553.60000000000309</c:v>
                </c:pt>
                <c:pt idx="769">
                  <c:v>553.80000000000302</c:v>
                </c:pt>
                <c:pt idx="770">
                  <c:v>554.00000000000318</c:v>
                </c:pt>
                <c:pt idx="771">
                  <c:v>554.20000000000323</c:v>
                </c:pt>
                <c:pt idx="772">
                  <c:v>554.40000000000327</c:v>
                </c:pt>
                <c:pt idx="773">
                  <c:v>554.60000000000332</c:v>
                </c:pt>
                <c:pt idx="774">
                  <c:v>554.80000000000337</c:v>
                </c:pt>
                <c:pt idx="775">
                  <c:v>555.00000000000341</c:v>
                </c:pt>
                <c:pt idx="776">
                  <c:v>555.20000000000357</c:v>
                </c:pt>
                <c:pt idx="777">
                  <c:v>555.40000000000339</c:v>
                </c:pt>
                <c:pt idx="778">
                  <c:v>555.60000000000343</c:v>
                </c:pt>
                <c:pt idx="779">
                  <c:v>555.80000000000348</c:v>
                </c:pt>
                <c:pt idx="780">
                  <c:v>556.00000000000352</c:v>
                </c:pt>
                <c:pt idx="781">
                  <c:v>556.20000000000368</c:v>
                </c:pt>
                <c:pt idx="782">
                  <c:v>556.40000000000362</c:v>
                </c:pt>
                <c:pt idx="783">
                  <c:v>556.60000000000377</c:v>
                </c:pt>
                <c:pt idx="784">
                  <c:v>556.80000000000371</c:v>
                </c:pt>
                <c:pt idx="785">
                  <c:v>557.00000000000387</c:v>
                </c:pt>
                <c:pt idx="786">
                  <c:v>557.20000000000391</c:v>
                </c:pt>
                <c:pt idx="787">
                  <c:v>557.40000000000396</c:v>
                </c:pt>
                <c:pt idx="788">
                  <c:v>557.600000000004</c:v>
                </c:pt>
                <c:pt idx="789">
                  <c:v>557.80000000000393</c:v>
                </c:pt>
                <c:pt idx="790">
                  <c:v>558.00000000000409</c:v>
                </c:pt>
                <c:pt idx="791">
                  <c:v>558.20000000000414</c:v>
                </c:pt>
                <c:pt idx="792">
                  <c:v>558.40000000000418</c:v>
                </c:pt>
                <c:pt idx="793">
                  <c:v>558.60000000000423</c:v>
                </c:pt>
                <c:pt idx="794">
                  <c:v>558.80000000000427</c:v>
                </c:pt>
                <c:pt idx="795">
                  <c:v>559.00000000000432</c:v>
                </c:pt>
                <c:pt idx="796">
                  <c:v>559.20000000000448</c:v>
                </c:pt>
                <c:pt idx="797">
                  <c:v>559.40000000000441</c:v>
                </c:pt>
                <c:pt idx="798">
                  <c:v>559.60000000000457</c:v>
                </c:pt>
                <c:pt idx="799">
                  <c:v>559.80000000000439</c:v>
                </c:pt>
                <c:pt idx="800">
                  <c:v>560.00000000000443</c:v>
                </c:pt>
                <c:pt idx="801">
                  <c:v>560.20000000000459</c:v>
                </c:pt>
                <c:pt idx="802">
                  <c:v>560.40000000000452</c:v>
                </c:pt>
                <c:pt idx="803">
                  <c:v>560.60000000000468</c:v>
                </c:pt>
                <c:pt idx="804">
                  <c:v>560.80000000000462</c:v>
                </c:pt>
                <c:pt idx="805">
                  <c:v>561.00000000000477</c:v>
                </c:pt>
                <c:pt idx="806">
                  <c:v>561.20000000000482</c:v>
                </c:pt>
                <c:pt idx="807">
                  <c:v>561.40000000000487</c:v>
                </c:pt>
                <c:pt idx="808">
                  <c:v>561.60000000000491</c:v>
                </c:pt>
                <c:pt idx="809">
                  <c:v>561.80000000000496</c:v>
                </c:pt>
                <c:pt idx="810">
                  <c:v>562.000000000005</c:v>
                </c:pt>
                <c:pt idx="811">
                  <c:v>562.20000000000505</c:v>
                </c:pt>
                <c:pt idx="812">
                  <c:v>562.40000000000509</c:v>
                </c:pt>
                <c:pt idx="813">
                  <c:v>562.60000000000514</c:v>
                </c:pt>
                <c:pt idx="814">
                  <c:v>562.80000000000518</c:v>
                </c:pt>
                <c:pt idx="815">
                  <c:v>563.00000000000523</c:v>
                </c:pt>
                <c:pt idx="816">
                  <c:v>563.20000000000539</c:v>
                </c:pt>
                <c:pt idx="817">
                  <c:v>563.40000000000532</c:v>
                </c:pt>
                <c:pt idx="818">
                  <c:v>563.60000000000548</c:v>
                </c:pt>
                <c:pt idx="819">
                  <c:v>563.80000000000541</c:v>
                </c:pt>
                <c:pt idx="820">
                  <c:v>564.00000000000557</c:v>
                </c:pt>
                <c:pt idx="821">
                  <c:v>564.2000000000055</c:v>
                </c:pt>
                <c:pt idx="822">
                  <c:v>564.40000000000543</c:v>
                </c:pt>
                <c:pt idx="823">
                  <c:v>564.60000000000559</c:v>
                </c:pt>
                <c:pt idx="824">
                  <c:v>564.80000000000553</c:v>
                </c:pt>
                <c:pt idx="825">
                  <c:v>565.00000000000568</c:v>
                </c:pt>
                <c:pt idx="826">
                  <c:v>565.20000000000573</c:v>
                </c:pt>
                <c:pt idx="827">
                  <c:v>565.40000000000578</c:v>
                </c:pt>
                <c:pt idx="828">
                  <c:v>565.60000000000582</c:v>
                </c:pt>
                <c:pt idx="829">
                  <c:v>565.80000000000587</c:v>
                </c:pt>
                <c:pt idx="830">
                  <c:v>566.00000000000591</c:v>
                </c:pt>
                <c:pt idx="831">
                  <c:v>566.20000000000607</c:v>
                </c:pt>
                <c:pt idx="832">
                  <c:v>566.400000000006</c:v>
                </c:pt>
                <c:pt idx="833">
                  <c:v>566.60000000000605</c:v>
                </c:pt>
                <c:pt idx="834">
                  <c:v>566.80000000000609</c:v>
                </c:pt>
                <c:pt idx="835">
                  <c:v>567.00000000000614</c:v>
                </c:pt>
                <c:pt idx="836">
                  <c:v>567.2000000000063</c:v>
                </c:pt>
                <c:pt idx="837">
                  <c:v>567.40000000000623</c:v>
                </c:pt>
                <c:pt idx="838">
                  <c:v>567.60000000000639</c:v>
                </c:pt>
                <c:pt idx="839">
                  <c:v>567.80000000000632</c:v>
                </c:pt>
                <c:pt idx="840">
                  <c:v>568.00000000000648</c:v>
                </c:pt>
                <c:pt idx="841">
                  <c:v>568.20000000000653</c:v>
                </c:pt>
                <c:pt idx="842">
                  <c:v>568.40000000000657</c:v>
                </c:pt>
                <c:pt idx="843">
                  <c:v>568.6000000000065</c:v>
                </c:pt>
                <c:pt idx="844">
                  <c:v>568.80000000000643</c:v>
                </c:pt>
                <c:pt idx="845">
                  <c:v>569.00000000000659</c:v>
                </c:pt>
                <c:pt idx="846">
                  <c:v>569.20000000000664</c:v>
                </c:pt>
                <c:pt idx="847">
                  <c:v>569.40000000000668</c:v>
                </c:pt>
                <c:pt idx="848">
                  <c:v>569.60000000000673</c:v>
                </c:pt>
                <c:pt idx="849">
                  <c:v>569.80000000000678</c:v>
                </c:pt>
                <c:pt idx="850">
                  <c:v>570.00000000000682</c:v>
                </c:pt>
                <c:pt idx="851">
                  <c:v>570.20000000000698</c:v>
                </c:pt>
                <c:pt idx="852">
                  <c:v>570.40000000000691</c:v>
                </c:pt>
                <c:pt idx="853">
                  <c:v>570.60000000000707</c:v>
                </c:pt>
                <c:pt idx="854">
                  <c:v>570.800000000007</c:v>
                </c:pt>
                <c:pt idx="855">
                  <c:v>571.00000000000705</c:v>
                </c:pt>
                <c:pt idx="856">
                  <c:v>571.20000000000721</c:v>
                </c:pt>
                <c:pt idx="857">
                  <c:v>571.40000000000714</c:v>
                </c:pt>
                <c:pt idx="858">
                  <c:v>571.6000000000073</c:v>
                </c:pt>
                <c:pt idx="859">
                  <c:v>571.80000000000723</c:v>
                </c:pt>
                <c:pt idx="860">
                  <c:v>572.00000000000739</c:v>
                </c:pt>
                <c:pt idx="861">
                  <c:v>572.20000000000744</c:v>
                </c:pt>
                <c:pt idx="862">
                  <c:v>572.40000000000748</c:v>
                </c:pt>
                <c:pt idx="863">
                  <c:v>572.60000000000753</c:v>
                </c:pt>
                <c:pt idx="864">
                  <c:v>572.80000000000757</c:v>
                </c:pt>
                <c:pt idx="865">
                  <c:v>573.0000000000075</c:v>
                </c:pt>
                <c:pt idx="866">
                  <c:v>573.20000000000755</c:v>
                </c:pt>
                <c:pt idx="867">
                  <c:v>573.40000000000759</c:v>
                </c:pt>
                <c:pt idx="868">
                  <c:v>573.60000000000764</c:v>
                </c:pt>
                <c:pt idx="869">
                  <c:v>573.80000000000769</c:v>
                </c:pt>
                <c:pt idx="870">
                  <c:v>574.00000000000773</c:v>
                </c:pt>
                <c:pt idx="871">
                  <c:v>574.20000000000789</c:v>
                </c:pt>
                <c:pt idx="872">
                  <c:v>574.40000000000782</c:v>
                </c:pt>
                <c:pt idx="873">
                  <c:v>574.60000000000798</c:v>
                </c:pt>
                <c:pt idx="874">
                  <c:v>574.80000000000791</c:v>
                </c:pt>
                <c:pt idx="875">
                  <c:v>575.00000000000807</c:v>
                </c:pt>
                <c:pt idx="876">
                  <c:v>575.200000000008</c:v>
                </c:pt>
                <c:pt idx="877">
                  <c:v>575.40000000000794</c:v>
                </c:pt>
                <c:pt idx="878">
                  <c:v>575.60000000000809</c:v>
                </c:pt>
                <c:pt idx="879">
                  <c:v>575.80000000000803</c:v>
                </c:pt>
                <c:pt idx="880">
                  <c:v>576.00000000000819</c:v>
                </c:pt>
                <c:pt idx="881">
                  <c:v>576.20000000000823</c:v>
                </c:pt>
                <c:pt idx="882">
                  <c:v>576.40000000000828</c:v>
                </c:pt>
                <c:pt idx="883">
                  <c:v>576.60000000000832</c:v>
                </c:pt>
                <c:pt idx="884">
                  <c:v>576.80000000000837</c:v>
                </c:pt>
                <c:pt idx="885">
                  <c:v>577.00000000000841</c:v>
                </c:pt>
                <c:pt idx="886">
                  <c:v>577.20000000000857</c:v>
                </c:pt>
                <c:pt idx="887">
                  <c:v>577.40000000000839</c:v>
                </c:pt>
                <c:pt idx="888">
                  <c:v>577.60000000000844</c:v>
                </c:pt>
                <c:pt idx="889">
                  <c:v>577.80000000000848</c:v>
                </c:pt>
                <c:pt idx="890">
                  <c:v>578.00000000000853</c:v>
                </c:pt>
                <c:pt idx="891">
                  <c:v>578.20000000000869</c:v>
                </c:pt>
                <c:pt idx="892">
                  <c:v>578.40000000000862</c:v>
                </c:pt>
                <c:pt idx="893">
                  <c:v>578.60000000000878</c:v>
                </c:pt>
                <c:pt idx="894">
                  <c:v>578.80000000000871</c:v>
                </c:pt>
                <c:pt idx="895">
                  <c:v>579.00000000000887</c:v>
                </c:pt>
                <c:pt idx="896">
                  <c:v>579.20000000000891</c:v>
                </c:pt>
                <c:pt idx="897">
                  <c:v>579.40000000000896</c:v>
                </c:pt>
                <c:pt idx="898">
                  <c:v>579.600000000009</c:v>
                </c:pt>
                <c:pt idx="899">
                  <c:v>579.80000000000894</c:v>
                </c:pt>
                <c:pt idx="900">
                  <c:v>580.00000000000909</c:v>
                </c:pt>
                <c:pt idx="901">
                  <c:v>580.20000000000914</c:v>
                </c:pt>
                <c:pt idx="902">
                  <c:v>580.40000000000919</c:v>
                </c:pt>
                <c:pt idx="903">
                  <c:v>580.60000000000923</c:v>
                </c:pt>
                <c:pt idx="904">
                  <c:v>580.80000000000928</c:v>
                </c:pt>
                <c:pt idx="905">
                  <c:v>581.00000000000932</c:v>
                </c:pt>
                <c:pt idx="906">
                  <c:v>581.20000000000948</c:v>
                </c:pt>
                <c:pt idx="907">
                  <c:v>581.40000000000941</c:v>
                </c:pt>
                <c:pt idx="908">
                  <c:v>581.60000000000957</c:v>
                </c:pt>
                <c:pt idx="909">
                  <c:v>581.80000000000939</c:v>
                </c:pt>
                <c:pt idx="910">
                  <c:v>582.00000000000944</c:v>
                </c:pt>
                <c:pt idx="911">
                  <c:v>582.2000000000096</c:v>
                </c:pt>
                <c:pt idx="912">
                  <c:v>582.40000000000953</c:v>
                </c:pt>
                <c:pt idx="913">
                  <c:v>582.60000000000969</c:v>
                </c:pt>
                <c:pt idx="914">
                  <c:v>582.80000000000962</c:v>
                </c:pt>
                <c:pt idx="915">
                  <c:v>583.00000000000978</c:v>
                </c:pt>
                <c:pt idx="916">
                  <c:v>583.20000000000982</c:v>
                </c:pt>
                <c:pt idx="917">
                  <c:v>583.40000000000987</c:v>
                </c:pt>
                <c:pt idx="918">
                  <c:v>583.60000000000991</c:v>
                </c:pt>
                <c:pt idx="919">
                  <c:v>583.80000000000996</c:v>
                </c:pt>
                <c:pt idx="920">
                  <c:v>584.00000000001</c:v>
                </c:pt>
                <c:pt idx="921">
                  <c:v>584.20000000001005</c:v>
                </c:pt>
                <c:pt idx="922">
                  <c:v>584.4000000000101</c:v>
                </c:pt>
                <c:pt idx="923">
                  <c:v>584.60000000001014</c:v>
                </c:pt>
                <c:pt idx="924">
                  <c:v>584.80000000001019</c:v>
                </c:pt>
                <c:pt idx="925">
                  <c:v>585.00000000001023</c:v>
                </c:pt>
                <c:pt idx="926">
                  <c:v>585.20000000001039</c:v>
                </c:pt>
                <c:pt idx="927">
                  <c:v>585.40000000001032</c:v>
                </c:pt>
                <c:pt idx="928">
                  <c:v>585.60000000001048</c:v>
                </c:pt>
                <c:pt idx="929">
                  <c:v>585.80000000001041</c:v>
                </c:pt>
                <c:pt idx="930">
                  <c:v>586.00000000001057</c:v>
                </c:pt>
                <c:pt idx="931">
                  <c:v>586.2000000000105</c:v>
                </c:pt>
                <c:pt idx="932">
                  <c:v>586.40000000001044</c:v>
                </c:pt>
                <c:pt idx="933">
                  <c:v>586.6000000000106</c:v>
                </c:pt>
                <c:pt idx="934">
                  <c:v>586.80000000001053</c:v>
                </c:pt>
                <c:pt idx="935">
                  <c:v>587.00000000001069</c:v>
                </c:pt>
                <c:pt idx="936">
                  <c:v>587.20000000001073</c:v>
                </c:pt>
                <c:pt idx="937">
                  <c:v>587.40000000001078</c:v>
                </c:pt>
                <c:pt idx="938">
                  <c:v>587.60000000001082</c:v>
                </c:pt>
                <c:pt idx="939">
                  <c:v>587.80000000001087</c:v>
                </c:pt>
                <c:pt idx="940">
                  <c:v>588.00000000001091</c:v>
                </c:pt>
                <c:pt idx="941">
                  <c:v>588.20000000001107</c:v>
                </c:pt>
                <c:pt idx="942">
                  <c:v>588.400000000011</c:v>
                </c:pt>
                <c:pt idx="943">
                  <c:v>588.60000000001105</c:v>
                </c:pt>
                <c:pt idx="944">
                  <c:v>588.8000000000111</c:v>
                </c:pt>
                <c:pt idx="945">
                  <c:v>589.00000000001114</c:v>
                </c:pt>
                <c:pt idx="946">
                  <c:v>589.2000000000113</c:v>
                </c:pt>
                <c:pt idx="947">
                  <c:v>589.40000000001123</c:v>
                </c:pt>
                <c:pt idx="948">
                  <c:v>589.60000000001139</c:v>
                </c:pt>
                <c:pt idx="949">
                  <c:v>589.80000000001132</c:v>
                </c:pt>
                <c:pt idx="950">
                  <c:v>590.00000000001148</c:v>
                </c:pt>
                <c:pt idx="951">
                  <c:v>590.20000000001153</c:v>
                </c:pt>
                <c:pt idx="952">
                  <c:v>590.40000000001157</c:v>
                </c:pt>
                <c:pt idx="953">
                  <c:v>590.60000000001151</c:v>
                </c:pt>
                <c:pt idx="954">
                  <c:v>590.80000000001144</c:v>
                </c:pt>
                <c:pt idx="955">
                  <c:v>591.0000000000116</c:v>
                </c:pt>
                <c:pt idx="956">
                  <c:v>591.20000000001164</c:v>
                </c:pt>
                <c:pt idx="957">
                  <c:v>591.40000000001169</c:v>
                </c:pt>
                <c:pt idx="958">
                  <c:v>591.60000000001173</c:v>
                </c:pt>
                <c:pt idx="959">
                  <c:v>591.80000000001178</c:v>
                </c:pt>
                <c:pt idx="960">
                  <c:v>592.00000000001182</c:v>
                </c:pt>
                <c:pt idx="961">
                  <c:v>592.20000000001198</c:v>
                </c:pt>
                <c:pt idx="962">
                  <c:v>592.40000000001191</c:v>
                </c:pt>
                <c:pt idx="963">
                  <c:v>592.60000000001207</c:v>
                </c:pt>
                <c:pt idx="964">
                  <c:v>592.80000000001201</c:v>
                </c:pt>
                <c:pt idx="965">
                  <c:v>593.00000000001205</c:v>
                </c:pt>
                <c:pt idx="966">
                  <c:v>593.20000000001221</c:v>
                </c:pt>
                <c:pt idx="967">
                  <c:v>593.40000000001214</c:v>
                </c:pt>
                <c:pt idx="968">
                  <c:v>593.6000000000123</c:v>
                </c:pt>
                <c:pt idx="969">
                  <c:v>593.80000000001223</c:v>
                </c:pt>
                <c:pt idx="970">
                  <c:v>594.00000000001239</c:v>
                </c:pt>
                <c:pt idx="971">
                  <c:v>594.20000000001244</c:v>
                </c:pt>
                <c:pt idx="972">
                  <c:v>594.40000000001248</c:v>
                </c:pt>
                <c:pt idx="973">
                  <c:v>594.60000000001253</c:v>
                </c:pt>
                <c:pt idx="974">
                  <c:v>594.80000000001257</c:v>
                </c:pt>
                <c:pt idx="975">
                  <c:v>595.00000000001251</c:v>
                </c:pt>
                <c:pt idx="976">
                  <c:v>595.20000000001255</c:v>
                </c:pt>
                <c:pt idx="977">
                  <c:v>595.4000000000126</c:v>
                </c:pt>
                <c:pt idx="978">
                  <c:v>595.60000000001264</c:v>
                </c:pt>
                <c:pt idx="979">
                  <c:v>595.80000000001269</c:v>
                </c:pt>
                <c:pt idx="980">
                  <c:v>596.00000000001273</c:v>
                </c:pt>
                <c:pt idx="981">
                  <c:v>596.20000000001289</c:v>
                </c:pt>
                <c:pt idx="982">
                  <c:v>596.40000000001282</c:v>
                </c:pt>
                <c:pt idx="983">
                  <c:v>596.60000000001298</c:v>
                </c:pt>
                <c:pt idx="984">
                  <c:v>596.80000000001291</c:v>
                </c:pt>
                <c:pt idx="985">
                  <c:v>597.00000000001307</c:v>
                </c:pt>
                <c:pt idx="986">
                  <c:v>597.20000000001301</c:v>
                </c:pt>
                <c:pt idx="987">
                  <c:v>597.40000000001294</c:v>
                </c:pt>
                <c:pt idx="988">
                  <c:v>597.6000000000131</c:v>
                </c:pt>
                <c:pt idx="989">
                  <c:v>597.80000000001303</c:v>
                </c:pt>
                <c:pt idx="990">
                  <c:v>598.00000000001319</c:v>
                </c:pt>
                <c:pt idx="991">
                  <c:v>598.20000000001323</c:v>
                </c:pt>
                <c:pt idx="992">
                  <c:v>598.40000000001328</c:v>
                </c:pt>
                <c:pt idx="993">
                  <c:v>598.60000000001332</c:v>
                </c:pt>
                <c:pt idx="994">
                  <c:v>598.80000000001337</c:v>
                </c:pt>
                <c:pt idx="995">
                  <c:v>599.00000000001342</c:v>
                </c:pt>
                <c:pt idx="996">
                  <c:v>599.20000000001357</c:v>
                </c:pt>
                <c:pt idx="997">
                  <c:v>599.40000000001339</c:v>
                </c:pt>
                <c:pt idx="998">
                  <c:v>599.60000000001344</c:v>
                </c:pt>
                <c:pt idx="999">
                  <c:v>599.80000000001348</c:v>
                </c:pt>
                <c:pt idx="1000">
                  <c:v>600.00000000001353</c:v>
                </c:pt>
                <c:pt idx="1001">
                  <c:v>600.20000000001369</c:v>
                </c:pt>
                <c:pt idx="1002">
                  <c:v>600.40000000001362</c:v>
                </c:pt>
                <c:pt idx="1003">
                  <c:v>600.60000000001378</c:v>
                </c:pt>
                <c:pt idx="1004">
                  <c:v>600.80000000001371</c:v>
                </c:pt>
                <c:pt idx="1005">
                  <c:v>601.00000000001387</c:v>
                </c:pt>
                <c:pt idx="1006">
                  <c:v>601.20000000001392</c:v>
                </c:pt>
                <c:pt idx="1007">
                  <c:v>601.40000000001396</c:v>
                </c:pt>
                <c:pt idx="1008">
                  <c:v>601.60000000001401</c:v>
                </c:pt>
                <c:pt idx="1009">
                  <c:v>601.80000000001394</c:v>
                </c:pt>
                <c:pt idx="1010">
                  <c:v>602.0000000000141</c:v>
                </c:pt>
                <c:pt idx="1011">
                  <c:v>602.20000000001414</c:v>
                </c:pt>
                <c:pt idx="1012">
                  <c:v>602.40000000001419</c:v>
                </c:pt>
                <c:pt idx="1013">
                  <c:v>602.60000000001423</c:v>
                </c:pt>
                <c:pt idx="1014">
                  <c:v>602.80000000001428</c:v>
                </c:pt>
                <c:pt idx="1015">
                  <c:v>603.00000000001432</c:v>
                </c:pt>
                <c:pt idx="1016">
                  <c:v>603.20000000001448</c:v>
                </c:pt>
                <c:pt idx="1017">
                  <c:v>603.40000000001442</c:v>
                </c:pt>
                <c:pt idx="1018">
                  <c:v>603.60000000001457</c:v>
                </c:pt>
                <c:pt idx="1019">
                  <c:v>603.80000000001439</c:v>
                </c:pt>
                <c:pt idx="1020">
                  <c:v>604.00000000001444</c:v>
                </c:pt>
                <c:pt idx="1021">
                  <c:v>604.2000000000146</c:v>
                </c:pt>
                <c:pt idx="1022">
                  <c:v>604.40000000001453</c:v>
                </c:pt>
                <c:pt idx="1023">
                  <c:v>604.60000000001469</c:v>
                </c:pt>
                <c:pt idx="1024">
                  <c:v>604.80000000001462</c:v>
                </c:pt>
                <c:pt idx="1025">
                  <c:v>605.00000000001478</c:v>
                </c:pt>
                <c:pt idx="1026">
                  <c:v>605.20000000001482</c:v>
                </c:pt>
                <c:pt idx="1027">
                  <c:v>605.40000000001487</c:v>
                </c:pt>
                <c:pt idx="1028">
                  <c:v>605.60000000001492</c:v>
                </c:pt>
                <c:pt idx="1029">
                  <c:v>605.80000000001496</c:v>
                </c:pt>
                <c:pt idx="1030">
                  <c:v>606.00000000001501</c:v>
                </c:pt>
                <c:pt idx="1031">
                  <c:v>606.20000000001505</c:v>
                </c:pt>
                <c:pt idx="1032">
                  <c:v>606.4000000000151</c:v>
                </c:pt>
                <c:pt idx="1033">
                  <c:v>606.60000000001514</c:v>
                </c:pt>
                <c:pt idx="1034">
                  <c:v>606.80000000001519</c:v>
                </c:pt>
                <c:pt idx="1035">
                  <c:v>607.00000000001523</c:v>
                </c:pt>
                <c:pt idx="1036">
                  <c:v>607.20000000001539</c:v>
                </c:pt>
                <c:pt idx="1037">
                  <c:v>607.40000000001532</c:v>
                </c:pt>
                <c:pt idx="1038">
                  <c:v>607.60000000001548</c:v>
                </c:pt>
                <c:pt idx="1039">
                  <c:v>607.80000000001542</c:v>
                </c:pt>
                <c:pt idx="1040">
                  <c:v>608.00000000001558</c:v>
                </c:pt>
                <c:pt idx="1041">
                  <c:v>608.20000000001551</c:v>
                </c:pt>
                <c:pt idx="1042">
                  <c:v>608.40000000001544</c:v>
                </c:pt>
                <c:pt idx="1043">
                  <c:v>608.6000000000156</c:v>
                </c:pt>
                <c:pt idx="1044">
                  <c:v>608.80000000001553</c:v>
                </c:pt>
                <c:pt idx="1045">
                  <c:v>609.00000000001569</c:v>
                </c:pt>
                <c:pt idx="1046">
                  <c:v>609.20000000001573</c:v>
                </c:pt>
                <c:pt idx="1047">
                  <c:v>609.40000000001578</c:v>
                </c:pt>
                <c:pt idx="1048">
                  <c:v>609.60000000001583</c:v>
                </c:pt>
                <c:pt idx="1049">
                  <c:v>609.80000000001587</c:v>
                </c:pt>
                <c:pt idx="1050">
                  <c:v>610.00000000001592</c:v>
                </c:pt>
                <c:pt idx="1051">
                  <c:v>610.20000000001608</c:v>
                </c:pt>
                <c:pt idx="1052">
                  <c:v>610.40000000001601</c:v>
                </c:pt>
                <c:pt idx="1053">
                  <c:v>610.60000000001605</c:v>
                </c:pt>
                <c:pt idx="1054">
                  <c:v>610.8000000000161</c:v>
                </c:pt>
                <c:pt idx="1055">
                  <c:v>611.00000000001614</c:v>
                </c:pt>
                <c:pt idx="1056">
                  <c:v>611.2000000000163</c:v>
                </c:pt>
                <c:pt idx="1057">
                  <c:v>611.40000000001623</c:v>
                </c:pt>
                <c:pt idx="1058">
                  <c:v>611.60000000001639</c:v>
                </c:pt>
                <c:pt idx="1059">
                  <c:v>611.80000000001633</c:v>
                </c:pt>
                <c:pt idx="1060">
                  <c:v>612.00000000001648</c:v>
                </c:pt>
                <c:pt idx="1061">
                  <c:v>612.20000000001653</c:v>
                </c:pt>
                <c:pt idx="1062">
                  <c:v>612.40000000001658</c:v>
                </c:pt>
                <c:pt idx="1063">
                  <c:v>612.60000000001651</c:v>
                </c:pt>
                <c:pt idx="1064">
                  <c:v>612.80000000001644</c:v>
                </c:pt>
                <c:pt idx="1065">
                  <c:v>613.0000000000166</c:v>
                </c:pt>
                <c:pt idx="1066">
                  <c:v>613.20000000001664</c:v>
                </c:pt>
                <c:pt idx="1067">
                  <c:v>613.40000000001669</c:v>
                </c:pt>
                <c:pt idx="1068">
                  <c:v>613.60000000001673</c:v>
                </c:pt>
                <c:pt idx="1069">
                  <c:v>613.80000000001678</c:v>
                </c:pt>
                <c:pt idx="1070">
                  <c:v>614.00000000001683</c:v>
                </c:pt>
                <c:pt idx="1071">
                  <c:v>614.20000000001698</c:v>
                </c:pt>
                <c:pt idx="1072">
                  <c:v>614.40000000001692</c:v>
                </c:pt>
                <c:pt idx="1073">
                  <c:v>614.60000000001708</c:v>
                </c:pt>
                <c:pt idx="1074">
                  <c:v>614.80000000001701</c:v>
                </c:pt>
                <c:pt idx="1075">
                  <c:v>615.00000000001705</c:v>
                </c:pt>
                <c:pt idx="1076">
                  <c:v>615.20000000001721</c:v>
                </c:pt>
                <c:pt idx="1077">
                  <c:v>615.40000000001714</c:v>
                </c:pt>
                <c:pt idx="1078">
                  <c:v>615.6000000000173</c:v>
                </c:pt>
                <c:pt idx="1079">
                  <c:v>615.80000000001723</c:v>
                </c:pt>
                <c:pt idx="1080">
                  <c:v>616.00000000001739</c:v>
                </c:pt>
                <c:pt idx="1081">
                  <c:v>616.20000000001744</c:v>
                </c:pt>
                <c:pt idx="1082">
                  <c:v>616.40000000001749</c:v>
                </c:pt>
                <c:pt idx="1083">
                  <c:v>616.60000000001753</c:v>
                </c:pt>
                <c:pt idx="1084">
                  <c:v>616.80000000001758</c:v>
                </c:pt>
                <c:pt idx="1085">
                  <c:v>617.00000000001751</c:v>
                </c:pt>
                <c:pt idx="1086">
                  <c:v>617.20000000001755</c:v>
                </c:pt>
                <c:pt idx="1087">
                  <c:v>617.4000000000176</c:v>
                </c:pt>
                <c:pt idx="1088">
                  <c:v>617.60000000001764</c:v>
                </c:pt>
                <c:pt idx="1089">
                  <c:v>617.80000000001769</c:v>
                </c:pt>
                <c:pt idx="1090">
                  <c:v>618.00000000001774</c:v>
                </c:pt>
                <c:pt idx="1091">
                  <c:v>618.20000000001789</c:v>
                </c:pt>
                <c:pt idx="1092">
                  <c:v>618.40000000001783</c:v>
                </c:pt>
                <c:pt idx="1093">
                  <c:v>618.60000000001799</c:v>
                </c:pt>
                <c:pt idx="1094">
                  <c:v>618.80000000001792</c:v>
                </c:pt>
                <c:pt idx="1095">
                  <c:v>619.00000000001808</c:v>
                </c:pt>
                <c:pt idx="1096">
                  <c:v>619.20000000001801</c:v>
                </c:pt>
                <c:pt idx="1097">
                  <c:v>619.40000000001794</c:v>
                </c:pt>
                <c:pt idx="1098">
                  <c:v>619.6000000000181</c:v>
                </c:pt>
                <c:pt idx="1099">
                  <c:v>619.80000000001803</c:v>
                </c:pt>
                <c:pt idx="1100">
                  <c:v>620.00000000001819</c:v>
                </c:pt>
                <c:pt idx="1101">
                  <c:v>620.20000000001824</c:v>
                </c:pt>
                <c:pt idx="1102">
                  <c:v>620.40000000001828</c:v>
                </c:pt>
                <c:pt idx="1103">
                  <c:v>620.60000000001833</c:v>
                </c:pt>
                <c:pt idx="1104">
                  <c:v>620.80000000001837</c:v>
                </c:pt>
                <c:pt idx="1105">
                  <c:v>621.00000000001842</c:v>
                </c:pt>
                <c:pt idx="1106">
                  <c:v>621.20000000001858</c:v>
                </c:pt>
                <c:pt idx="1107">
                  <c:v>621.40000000001839</c:v>
                </c:pt>
                <c:pt idx="1108">
                  <c:v>621.60000000001844</c:v>
                </c:pt>
                <c:pt idx="1109">
                  <c:v>621.80000000001849</c:v>
                </c:pt>
                <c:pt idx="1110">
                  <c:v>622.00000000001853</c:v>
                </c:pt>
                <c:pt idx="1111">
                  <c:v>622.20000000001869</c:v>
                </c:pt>
                <c:pt idx="1112">
                  <c:v>622.40000000001862</c:v>
                </c:pt>
                <c:pt idx="1113">
                  <c:v>622.60000000001878</c:v>
                </c:pt>
                <c:pt idx="1114">
                  <c:v>622.80000000001871</c:v>
                </c:pt>
                <c:pt idx="1115">
                  <c:v>623.00000000001887</c:v>
                </c:pt>
                <c:pt idx="1116">
                  <c:v>623.20000000001892</c:v>
                </c:pt>
                <c:pt idx="1117">
                  <c:v>623.40000000001896</c:v>
                </c:pt>
                <c:pt idx="1118">
                  <c:v>623.60000000001901</c:v>
                </c:pt>
                <c:pt idx="1119">
                  <c:v>623.80000000001894</c:v>
                </c:pt>
                <c:pt idx="1120">
                  <c:v>624.0000000000191</c:v>
                </c:pt>
                <c:pt idx="1121">
                  <c:v>624.20000000001914</c:v>
                </c:pt>
                <c:pt idx="1122">
                  <c:v>624.40000000001919</c:v>
                </c:pt>
                <c:pt idx="1123">
                  <c:v>624.60000000001924</c:v>
                </c:pt>
                <c:pt idx="1124">
                  <c:v>624.80000000001928</c:v>
                </c:pt>
                <c:pt idx="1125">
                  <c:v>625.00000000001933</c:v>
                </c:pt>
                <c:pt idx="1126">
                  <c:v>625.20000000001949</c:v>
                </c:pt>
                <c:pt idx="1127">
                  <c:v>625.40000000001942</c:v>
                </c:pt>
                <c:pt idx="1128">
                  <c:v>625.60000000001958</c:v>
                </c:pt>
                <c:pt idx="1129">
                  <c:v>625.80000000001939</c:v>
                </c:pt>
                <c:pt idx="1130">
                  <c:v>626.00000000001944</c:v>
                </c:pt>
                <c:pt idx="1131">
                  <c:v>626.2000000000196</c:v>
                </c:pt>
                <c:pt idx="1132">
                  <c:v>626.40000000001953</c:v>
                </c:pt>
                <c:pt idx="1133">
                  <c:v>626.60000000001969</c:v>
                </c:pt>
                <c:pt idx="1134">
                  <c:v>626.80000000001962</c:v>
                </c:pt>
                <c:pt idx="1135">
                  <c:v>627.00000000001978</c:v>
                </c:pt>
                <c:pt idx="1136">
                  <c:v>627.20000000001983</c:v>
                </c:pt>
                <c:pt idx="1137">
                  <c:v>627.40000000001987</c:v>
                </c:pt>
                <c:pt idx="1138">
                  <c:v>627.60000000001992</c:v>
                </c:pt>
                <c:pt idx="1139">
                  <c:v>627.80000000001996</c:v>
                </c:pt>
                <c:pt idx="1140">
                  <c:v>628.00000000002001</c:v>
                </c:pt>
                <c:pt idx="1141">
                  <c:v>628.20000000002005</c:v>
                </c:pt>
                <c:pt idx="1142">
                  <c:v>628.4000000000201</c:v>
                </c:pt>
                <c:pt idx="1143">
                  <c:v>628.60000000002015</c:v>
                </c:pt>
                <c:pt idx="1144">
                  <c:v>628.80000000002019</c:v>
                </c:pt>
                <c:pt idx="1145">
                  <c:v>629.00000000002024</c:v>
                </c:pt>
                <c:pt idx="1146">
                  <c:v>629.2000000000204</c:v>
                </c:pt>
                <c:pt idx="1147">
                  <c:v>629.40000000002033</c:v>
                </c:pt>
                <c:pt idx="1148">
                  <c:v>629.60000000002049</c:v>
                </c:pt>
                <c:pt idx="1149">
                  <c:v>629.80000000002042</c:v>
                </c:pt>
                <c:pt idx="1150">
                  <c:v>630.00000000002058</c:v>
                </c:pt>
                <c:pt idx="1151">
                  <c:v>630.20000000002051</c:v>
                </c:pt>
                <c:pt idx="1152">
                  <c:v>630.40000000002044</c:v>
                </c:pt>
                <c:pt idx="1153">
                  <c:v>630.6000000000206</c:v>
                </c:pt>
                <c:pt idx="1154">
                  <c:v>630.80000000002053</c:v>
                </c:pt>
                <c:pt idx="1155">
                  <c:v>631.00000000002069</c:v>
                </c:pt>
                <c:pt idx="1156">
                  <c:v>631.20000000002074</c:v>
                </c:pt>
                <c:pt idx="1157">
                  <c:v>631.40000000002078</c:v>
                </c:pt>
                <c:pt idx="1158">
                  <c:v>631.60000000002083</c:v>
                </c:pt>
                <c:pt idx="1159">
                  <c:v>631.80000000002087</c:v>
                </c:pt>
                <c:pt idx="1160">
                  <c:v>632.00000000002092</c:v>
                </c:pt>
                <c:pt idx="1161">
                  <c:v>632.20000000002108</c:v>
                </c:pt>
                <c:pt idx="1162">
                  <c:v>632.40000000002101</c:v>
                </c:pt>
                <c:pt idx="1163">
                  <c:v>632.60000000002105</c:v>
                </c:pt>
                <c:pt idx="1164">
                  <c:v>632.8000000000211</c:v>
                </c:pt>
                <c:pt idx="1165">
                  <c:v>633.00000000002115</c:v>
                </c:pt>
                <c:pt idx="1166">
                  <c:v>633.2000000000213</c:v>
                </c:pt>
                <c:pt idx="1167">
                  <c:v>633.40000000002124</c:v>
                </c:pt>
                <c:pt idx="1168">
                  <c:v>633.6000000000214</c:v>
                </c:pt>
                <c:pt idx="1169">
                  <c:v>633.80000000002133</c:v>
                </c:pt>
                <c:pt idx="1170">
                  <c:v>634.00000000002149</c:v>
                </c:pt>
                <c:pt idx="1171">
                  <c:v>634.20000000002153</c:v>
                </c:pt>
                <c:pt idx="1172">
                  <c:v>634.40000000002158</c:v>
                </c:pt>
                <c:pt idx="1173">
                  <c:v>634.60000000002151</c:v>
                </c:pt>
                <c:pt idx="1174">
                  <c:v>634.80000000002156</c:v>
                </c:pt>
                <c:pt idx="1175">
                  <c:v>635.0000000000216</c:v>
                </c:pt>
                <c:pt idx="1176">
                  <c:v>635.20000000002165</c:v>
                </c:pt>
                <c:pt idx="1177">
                  <c:v>635.40000000002169</c:v>
                </c:pt>
                <c:pt idx="1178">
                  <c:v>635.60000000002174</c:v>
                </c:pt>
                <c:pt idx="1179">
                  <c:v>635.80000000002178</c:v>
                </c:pt>
                <c:pt idx="1180">
                  <c:v>636.00000000002183</c:v>
                </c:pt>
                <c:pt idx="1181">
                  <c:v>636.20000000002199</c:v>
                </c:pt>
                <c:pt idx="1182">
                  <c:v>636.40000000002192</c:v>
                </c:pt>
                <c:pt idx="1183">
                  <c:v>636.60000000002208</c:v>
                </c:pt>
                <c:pt idx="1184">
                  <c:v>636.80000000002201</c:v>
                </c:pt>
                <c:pt idx="1185">
                  <c:v>637.00000000002217</c:v>
                </c:pt>
                <c:pt idx="1186">
                  <c:v>637.20000000002221</c:v>
                </c:pt>
                <c:pt idx="1187">
                  <c:v>637.40000000002215</c:v>
                </c:pt>
                <c:pt idx="1188">
                  <c:v>637.60000000002231</c:v>
                </c:pt>
                <c:pt idx="1189">
                  <c:v>637.80000000002224</c:v>
                </c:pt>
                <c:pt idx="1190">
                  <c:v>638.0000000000224</c:v>
                </c:pt>
                <c:pt idx="1191">
                  <c:v>638.20000000002244</c:v>
                </c:pt>
                <c:pt idx="1192">
                  <c:v>638.40000000002249</c:v>
                </c:pt>
                <c:pt idx="1193">
                  <c:v>638.60000000002253</c:v>
                </c:pt>
                <c:pt idx="1194">
                  <c:v>638.80000000002258</c:v>
                </c:pt>
                <c:pt idx="1195">
                  <c:v>639.00000000002251</c:v>
                </c:pt>
                <c:pt idx="1196">
                  <c:v>639.20000000002267</c:v>
                </c:pt>
                <c:pt idx="1197">
                  <c:v>639.4000000000226</c:v>
                </c:pt>
                <c:pt idx="1198">
                  <c:v>639.60000000002265</c:v>
                </c:pt>
                <c:pt idx="1199">
                  <c:v>639.80000000002269</c:v>
                </c:pt>
                <c:pt idx="1200">
                  <c:v>640.00000000002274</c:v>
                </c:pt>
                <c:pt idx="1201">
                  <c:v>640.2000000000229</c:v>
                </c:pt>
                <c:pt idx="1202">
                  <c:v>640.40000000002283</c:v>
                </c:pt>
                <c:pt idx="1203">
                  <c:v>640.60000000002299</c:v>
                </c:pt>
                <c:pt idx="1204">
                  <c:v>640.80000000002292</c:v>
                </c:pt>
                <c:pt idx="1205">
                  <c:v>641.00000000002308</c:v>
                </c:pt>
                <c:pt idx="1206">
                  <c:v>641.20000000002301</c:v>
                </c:pt>
                <c:pt idx="1207">
                  <c:v>641.40000000002306</c:v>
                </c:pt>
                <c:pt idx="1208">
                  <c:v>641.6000000000231</c:v>
                </c:pt>
                <c:pt idx="1209">
                  <c:v>641.80000000002303</c:v>
                </c:pt>
                <c:pt idx="1210">
                  <c:v>642.00000000002319</c:v>
                </c:pt>
                <c:pt idx="1211">
                  <c:v>642.20000000002324</c:v>
                </c:pt>
                <c:pt idx="1212">
                  <c:v>642.40000000002328</c:v>
                </c:pt>
                <c:pt idx="1213">
                  <c:v>642.60000000002333</c:v>
                </c:pt>
                <c:pt idx="1214">
                  <c:v>642.80000000002337</c:v>
                </c:pt>
                <c:pt idx="1215">
                  <c:v>643.00000000002342</c:v>
                </c:pt>
                <c:pt idx="1216">
                  <c:v>643.20000000002358</c:v>
                </c:pt>
                <c:pt idx="1217">
                  <c:v>643.4000000000234</c:v>
                </c:pt>
                <c:pt idx="1218">
                  <c:v>643.60000000002356</c:v>
                </c:pt>
                <c:pt idx="1219">
                  <c:v>643.80000000002349</c:v>
                </c:pt>
                <c:pt idx="1220">
                  <c:v>644.00000000002353</c:v>
                </c:pt>
                <c:pt idx="1221">
                  <c:v>644.20000000002369</c:v>
                </c:pt>
                <c:pt idx="1222">
                  <c:v>644.40000000002362</c:v>
                </c:pt>
                <c:pt idx="1223">
                  <c:v>644.60000000002378</c:v>
                </c:pt>
                <c:pt idx="1224">
                  <c:v>644.80000000002372</c:v>
                </c:pt>
                <c:pt idx="1225">
                  <c:v>645.00000000002387</c:v>
                </c:pt>
                <c:pt idx="1226">
                  <c:v>645.20000000002392</c:v>
                </c:pt>
                <c:pt idx="1227">
                  <c:v>645.40000000002397</c:v>
                </c:pt>
                <c:pt idx="1228">
                  <c:v>645.60000000002401</c:v>
                </c:pt>
                <c:pt idx="1229">
                  <c:v>645.80000000002406</c:v>
                </c:pt>
                <c:pt idx="1230">
                  <c:v>646.0000000000241</c:v>
                </c:pt>
                <c:pt idx="1231">
                  <c:v>646.20000000002415</c:v>
                </c:pt>
                <c:pt idx="1232">
                  <c:v>646.40000000002419</c:v>
                </c:pt>
                <c:pt idx="1233">
                  <c:v>646.60000000002424</c:v>
                </c:pt>
                <c:pt idx="1234">
                  <c:v>646.80000000002428</c:v>
                </c:pt>
                <c:pt idx="1235">
                  <c:v>647.00000000002433</c:v>
                </c:pt>
                <c:pt idx="1236">
                  <c:v>647.20000000002449</c:v>
                </c:pt>
                <c:pt idx="1237">
                  <c:v>647.40000000002442</c:v>
                </c:pt>
                <c:pt idx="1238">
                  <c:v>647.60000000002458</c:v>
                </c:pt>
                <c:pt idx="1239">
                  <c:v>647.8000000000244</c:v>
                </c:pt>
                <c:pt idx="1240">
                  <c:v>648.00000000002456</c:v>
                </c:pt>
                <c:pt idx="1241">
                  <c:v>648.2000000000246</c:v>
                </c:pt>
                <c:pt idx="1242">
                  <c:v>648.40000000002453</c:v>
                </c:pt>
                <c:pt idx="1243">
                  <c:v>648.60000000002469</c:v>
                </c:pt>
                <c:pt idx="1244">
                  <c:v>648.80000000002462</c:v>
                </c:pt>
                <c:pt idx="1245">
                  <c:v>649.00000000002478</c:v>
                </c:pt>
                <c:pt idx="1246">
                  <c:v>649.20000000002483</c:v>
                </c:pt>
                <c:pt idx="1247">
                  <c:v>649.40000000002487</c:v>
                </c:pt>
                <c:pt idx="1248">
                  <c:v>649.60000000002492</c:v>
                </c:pt>
                <c:pt idx="1249">
                  <c:v>649.80000000002497</c:v>
                </c:pt>
                <c:pt idx="1250">
                  <c:v>650.00000000002501</c:v>
                </c:pt>
                <c:pt idx="1251">
                  <c:v>650.20000000002517</c:v>
                </c:pt>
                <c:pt idx="1252">
                  <c:v>650.4000000000251</c:v>
                </c:pt>
                <c:pt idx="1253">
                  <c:v>650.60000000002515</c:v>
                </c:pt>
                <c:pt idx="1254">
                  <c:v>650.80000000002519</c:v>
                </c:pt>
                <c:pt idx="1255">
                  <c:v>651.00000000002524</c:v>
                </c:pt>
                <c:pt idx="1256">
                  <c:v>651.2000000000254</c:v>
                </c:pt>
                <c:pt idx="1257">
                  <c:v>651.40000000002533</c:v>
                </c:pt>
                <c:pt idx="1258">
                  <c:v>651.60000000002549</c:v>
                </c:pt>
                <c:pt idx="1259">
                  <c:v>651.80000000002542</c:v>
                </c:pt>
                <c:pt idx="1260">
                  <c:v>652.00000000002558</c:v>
                </c:pt>
                <c:pt idx="1261">
                  <c:v>652.20000000002551</c:v>
                </c:pt>
                <c:pt idx="1262">
                  <c:v>652.40000000002556</c:v>
                </c:pt>
                <c:pt idx="1263">
                  <c:v>652.6000000000256</c:v>
                </c:pt>
                <c:pt idx="1264">
                  <c:v>652.80000000002553</c:v>
                </c:pt>
                <c:pt idx="1265">
                  <c:v>653.00000000002569</c:v>
                </c:pt>
                <c:pt idx="1266">
                  <c:v>653.20000000002574</c:v>
                </c:pt>
                <c:pt idx="1267">
                  <c:v>653.40000000002578</c:v>
                </c:pt>
                <c:pt idx="1268">
                  <c:v>653.60000000002583</c:v>
                </c:pt>
                <c:pt idx="1269">
                  <c:v>653.80000000002588</c:v>
                </c:pt>
                <c:pt idx="1270">
                  <c:v>654.00000000002592</c:v>
                </c:pt>
                <c:pt idx="1271">
                  <c:v>654.20000000002608</c:v>
                </c:pt>
                <c:pt idx="1272">
                  <c:v>654.40000000002601</c:v>
                </c:pt>
                <c:pt idx="1273">
                  <c:v>654.60000000002617</c:v>
                </c:pt>
                <c:pt idx="1274">
                  <c:v>654.8000000000261</c:v>
                </c:pt>
                <c:pt idx="1275">
                  <c:v>655.00000000002615</c:v>
                </c:pt>
                <c:pt idx="1276">
                  <c:v>655.20000000002631</c:v>
                </c:pt>
                <c:pt idx="1277">
                  <c:v>655.40000000002624</c:v>
                </c:pt>
                <c:pt idx="1278">
                  <c:v>655.6000000000264</c:v>
                </c:pt>
                <c:pt idx="1279">
                  <c:v>655.80000000002633</c:v>
                </c:pt>
                <c:pt idx="1280">
                  <c:v>656.00000000002649</c:v>
                </c:pt>
                <c:pt idx="1281">
                  <c:v>656.20000000002653</c:v>
                </c:pt>
                <c:pt idx="1282">
                  <c:v>656.40000000002658</c:v>
                </c:pt>
                <c:pt idx="1283">
                  <c:v>656.60000000002651</c:v>
                </c:pt>
                <c:pt idx="1284">
                  <c:v>656.80000000002656</c:v>
                </c:pt>
                <c:pt idx="1285">
                  <c:v>657.0000000000266</c:v>
                </c:pt>
                <c:pt idx="1286">
                  <c:v>657.20000000002665</c:v>
                </c:pt>
                <c:pt idx="1287">
                  <c:v>657.40000000002669</c:v>
                </c:pt>
                <c:pt idx="1288">
                  <c:v>657.60000000002674</c:v>
                </c:pt>
                <c:pt idx="1289">
                  <c:v>657.80000000002678</c:v>
                </c:pt>
                <c:pt idx="1290">
                  <c:v>658.00000000002683</c:v>
                </c:pt>
                <c:pt idx="1291">
                  <c:v>658.20000000002699</c:v>
                </c:pt>
                <c:pt idx="1292">
                  <c:v>658.40000000002692</c:v>
                </c:pt>
                <c:pt idx="1293">
                  <c:v>658.60000000002708</c:v>
                </c:pt>
                <c:pt idx="1294">
                  <c:v>658.80000000002701</c:v>
                </c:pt>
                <c:pt idx="1295">
                  <c:v>659.00000000002717</c:v>
                </c:pt>
                <c:pt idx="1296">
                  <c:v>659.20000000002722</c:v>
                </c:pt>
                <c:pt idx="1297">
                  <c:v>659.40000000002715</c:v>
                </c:pt>
                <c:pt idx="1298">
                  <c:v>659.60000000002731</c:v>
                </c:pt>
                <c:pt idx="1299">
                  <c:v>659.80000000002724</c:v>
                </c:pt>
                <c:pt idx="1300">
                  <c:v>660.0000000000274</c:v>
                </c:pt>
                <c:pt idx="1301">
                  <c:v>660.20000000002744</c:v>
                </c:pt>
                <c:pt idx="1302">
                  <c:v>660.40000000002749</c:v>
                </c:pt>
                <c:pt idx="1303">
                  <c:v>660.60000000002753</c:v>
                </c:pt>
                <c:pt idx="1304">
                  <c:v>660.80000000002758</c:v>
                </c:pt>
                <c:pt idx="1305">
                  <c:v>661.00000000002751</c:v>
                </c:pt>
                <c:pt idx="1306">
                  <c:v>661.20000000002767</c:v>
                </c:pt>
                <c:pt idx="1307">
                  <c:v>661.4000000000276</c:v>
                </c:pt>
                <c:pt idx="1308">
                  <c:v>661.60000000002765</c:v>
                </c:pt>
                <c:pt idx="1309">
                  <c:v>661.80000000002769</c:v>
                </c:pt>
                <c:pt idx="1310">
                  <c:v>662.00000000002774</c:v>
                </c:pt>
                <c:pt idx="1311">
                  <c:v>662.2000000000279</c:v>
                </c:pt>
                <c:pt idx="1312">
                  <c:v>662.40000000002783</c:v>
                </c:pt>
                <c:pt idx="1313">
                  <c:v>662.60000000002799</c:v>
                </c:pt>
                <c:pt idx="1314">
                  <c:v>662.80000000002792</c:v>
                </c:pt>
                <c:pt idx="1315">
                  <c:v>663.00000000002808</c:v>
                </c:pt>
                <c:pt idx="1316">
                  <c:v>663.20000000002801</c:v>
                </c:pt>
                <c:pt idx="1317">
                  <c:v>663.40000000002806</c:v>
                </c:pt>
                <c:pt idx="1318">
                  <c:v>663.6000000000281</c:v>
                </c:pt>
                <c:pt idx="1319">
                  <c:v>663.80000000002804</c:v>
                </c:pt>
                <c:pt idx="1320">
                  <c:v>664.00000000002819</c:v>
                </c:pt>
                <c:pt idx="1321">
                  <c:v>664.20000000002824</c:v>
                </c:pt>
                <c:pt idx="1322">
                  <c:v>664.40000000002829</c:v>
                </c:pt>
                <c:pt idx="1323">
                  <c:v>664.60000000002833</c:v>
                </c:pt>
                <c:pt idx="1324">
                  <c:v>664.80000000002838</c:v>
                </c:pt>
                <c:pt idx="1325">
                  <c:v>665.00000000002842</c:v>
                </c:pt>
                <c:pt idx="1326">
                  <c:v>665.20000000002858</c:v>
                </c:pt>
                <c:pt idx="1327">
                  <c:v>665.4000000000284</c:v>
                </c:pt>
                <c:pt idx="1328">
                  <c:v>665.60000000002856</c:v>
                </c:pt>
                <c:pt idx="1329">
                  <c:v>665.80000000002849</c:v>
                </c:pt>
                <c:pt idx="1330">
                  <c:v>666.00000000002854</c:v>
                </c:pt>
                <c:pt idx="1331">
                  <c:v>666.20000000002869</c:v>
                </c:pt>
                <c:pt idx="1332">
                  <c:v>666.40000000002863</c:v>
                </c:pt>
                <c:pt idx="1333">
                  <c:v>666.60000000002879</c:v>
                </c:pt>
                <c:pt idx="1334">
                  <c:v>666.80000000002872</c:v>
                </c:pt>
                <c:pt idx="1335">
                  <c:v>667.00000000002888</c:v>
                </c:pt>
                <c:pt idx="1336">
                  <c:v>667.20000000002892</c:v>
                </c:pt>
                <c:pt idx="1337">
                  <c:v>667.40000000002897</c:v>
                </c:pt>
                <c:pt idx="1338">
                  <c:v>667.60000000002901</c:v>
                </c:pt>
                <c:pt idx="1339">
                  <c:v>667.80000000002906</c:v>
                </c:pt>
                <c:pt idx="1340">
                  <c:v>668.0000000000291</c:v>
                </c:pt>
                <c:pt idx="1341">
                  <c:v>668.20000000002915</c:v>
                </c:pt>
                <c:pt idx="1342">
                  <c:v>668.40000000002919</c:v>
                </c:pt>
                <c:pt idx="1343">
                  <c:v>668.60000000002924</c:v>
                </c:pt>
                <c:pt idx="1344">
                  <c:v>668.80000000002929</c:v>
                </c:pt>
                <c:pt idx="1345">
                  <c:v>669.00000000002933</c:v>
                </c:pt>
                <c:pt idx="1346">
                  <c:v>669.20000000002949</c:v>
                </c:pt>
                <c:pt idx="1347">
                  <c:v>669.40000000002942</c:v>
                </c:pt>
                <c:pt idx="1348">
                  <c:v>669.60000000002958</c:v>
                </c:pt>
                <c:pt idx="1349">
                  <c:v>669.8000000000294</c:v>
                </c:pt>
                <c:pt idx="1350">
                  <c:v>670.00000000002956</c:v>
                </c:pt>
                <c:pt idx="1351">
                  <c:v>670.2000000000296</c:v>
                </c:pt>
                <c:pt idx="1352">
                  <c:v>670.40000000002954</c:v>
                </c:pt>
                <c:pt idx="1353">
                  <c:v>670.6000000000297</c:v>
                </c:pt>
                <c:pt idx="1354">
                  <c:v>670.80000000002963</c:v>
                </c:pt>
                <c:pt idx="1355">
                  <c:v>671.00000000002979</c:v>
                </c:pt>
                <c:pt idx="1356">
                  <c:v>671.20000000002983</c:v>
                </c:pt>
                <c:pt idx="1357">
                  <c:v>671.40000000002988</c:v>
                </c:pt>
                <c:pt idx="1358">
                  <c:v>671.60000000002992</c:v>
                </c:pt>
                <c:pt idx="1359">
                  <c:v>671.80000000002997</c:v>
                </c:pt>
                <c:pt idx="1360">
                  <c:v>672.00000000003001</c:v>
                </c:pt>
                <c:pt idx="1361">
                  <c:v>672.20000000003017</c:v>
                </c:pt>
                <c:pt idx="1362">
                  <c:v>672.4000000000301</c:v>
                </c:pt>
                <c:pt idx="1363">
                  <c:v>672.60000000003015</c:v>
                </c:pt>
                <c:pt idx="1364">
                  <c:v>672.8000000000302</c:v>
                </c:pt>
                <c:pt idx="1365">
                  <c:v>673.00000000003024</c:v>
                </c:pt>
                <c:pt idx="1366">
                  <c:v>673.2000000000304</c:v>
                </c:pt>
                <c:pt idx="1367">
                  <c:v>673.40000000003033</c:v>
                </c:pt>
                <c:pt idx="1368">
                  <c:v>673.60000000003049</c:v>
                </c:pt>
                <c:pt idx="1369">
                  <c:v>673.80000000003042</c:v>
                </c:pt>
                <c:pt idx="1370">
                  <c:v>674.00000000003058</c:v>
                </c:pt>
                <c:pt idx="1371">
                  <c:v>674.20000000003051</c:v>
                </c:pt>
                <c:pt idx="1372">
                  <c:v>674.40000000003056</c:v>
                </c:pt>
                <c:pt idx="1373">
                  <c:v>674.6000000000306</c:v>
                </c:pt>
                <c:pt idx="1374">
                  <c:v>674.80000000003054</c:v>
                </c:pt>
                <c:pt idx="1375">
                  <c:v>675.0000000000307</c:v>
                </c:pt>
                <c:pt idx="1376">
                  <c:v>675.20000000003074</c:v>
                </c:pt>
                <c:pt idx="1377">
                  <c:v>675.40000000003079</c:v>
                </c:pt>
                <c:pt idx="1378">
                  <c:v>675.60000000003083</c:v>
                </c:pt>
                <c:pt idx="1379">
                  <c:v>675.80000000003088</c:v>
                </c:pt>
                <c:pt idx="1380">
                  <c:v>676.00000000003092</c:v>
                </c:pt>
                <c:pt idx="1381">
                  <c:v>676.20000000003108</c:v>
                </c:pt>
                <c:pt idx="1382">
                  <c:v>676.40000000003101</c:v>
                </c:pt>
                <c:pt idx="1383">
                  <c:v>676.60000000003117</c:v>
                </c:pt>
                <c:pt idx="1384">
                  <c:v>676.8000000000311</c:v>
                </c:pt>
                <c:pt idx="1385">
                  <c:v>677.00000000003115</c:v>
                </c:pt>
                <c:pt idx="1386">
                  <c:v>677.20000000003131</c:v>
                </c:pt>
                <c:pt idx="1387">
                  <c:v>677.40000000003124</c:v>
                </c:pt>
                <c:pt idx="1388">
                  <c:v>677.6000000000314</c:v>
                </c:pt>
                <c:pt idx="1389">
                  <c:v>677.80000000003133</c:v>
                </c:pt>
                <c:pt idx="1390">
                  <c:v>678.00000000003149</c:v>
                </c:pt>
                <c:pt idx="1391">
                  <c:v>678.20000000003154</c:v>
                </c:pt>
                <c:pt idx="1392">
                  <c:v>678.40000000003158</c:v>
                </c:pt>
                <c:pt idx="1393">
                  <c:v>678.60000000003151</c:v>
                </c:pt>
                <c:pt idx="1394">
                  <c:v>678.80000000003156</c:v>
                </c:pt>
                <c:pt idx="1395">
                  <c:v>679.0000000000316</c:v>
                </c:pt>
                <c:pt idx="1396">
                  <c:v>679.20000000003165</c:v>
                </c:pt>
                <c:pt idx="1397">
                  <c:v>679.4000000000317</c:v>
                </c:pt>
                <c:pt idx="1398">
                  <c:v>679.60000000003174</c:v>
                </c:pt>
                <c:pt idx="1399">
                  <c:v>679.80000000003179</c:v>
                </c:pt>
                <c:pt idx="1400">
                  <c:v>680.00000000003183</c:v>
                </c:pt>
                <c:pt idx="1401">
                  <c:v>680.20000000003199</c:v>
                </c:pt>
                <c:pt idx="1402">
                  <c:v>680.40000000003192</c:v>
                </c:pt>
                <c:pt idx="1403">
                  <c:v>680.60000000003208</c:v>
                </c:pt>
                <c:pt idx="1404">
                  <c:v>680.80000000003201</c:v>
                </c:pt>
                <c:pt idx="1405">
                  <c:v>681.00000000003217</c:v>
                </c:pt>
                <c:pt idx="1406">
                  <c:v>681.20000000003222</c:v>
                </c:pt>
                <c:pt idx="1407">
                  <c:v>681.40000000003215</c:v>
                </c:pt>
                <c:pt idx="1408">
                  <c:v>681.60000000003231</c:v>
                </c:pt>
                <c:pt idx="1409">
                  <c:v>681.80000000003224</c:v>
                </c:pt>
                <c:pt idx="1410">
                  <c:v>682.0000000000324</c:v>
                </c:pt>
                <c:pt idx="1411">
                  <c:v>682.20000000003245</c:v>
                </c:pt>
                <c:pt idx="1412">
                  <c:v>682.40000000003249</c:v>
                </c:pt>
                <c:pt idx="1413">
                  <c:v>682.60000000003254</c:v>
                </c:pt>
                <c:pt idx="1414">
                  <c:v>682.80000000003258</c:v>
                </c:pt>
                <c:pt idx="1415">
                  <c:v>683.00000000003251</c:v>
                </c:pt>
                <c:pt idx="1416">
                  <c:v>683.20000000003267</c:v>
                </c:pt>
                <c:pt idx="1417">
                  <c:v>683.40000000003261</c:v>
                </c:pt>
                <c:pt idx="1418">
                  <c:v>683.60000000003265</c:v>
                </c:pt>
                <c:pt idx="1419">
                  <c:v>683.8000000000327</c:v>
                </c:pt>
                <c:pt idx="1420">
                  <c:v>684.00000000003274</c:v>
                </c:pt>
                <c:pt idx="1421">
                  <c:v>684.2000000000329</c:v>
                </c:pt>
                <c:pt idx="1422">
                  <c:v>684.40000000003283</c:v>
                </c:pt>
                <c:pt idx="1423">
                  <c:v>684.60000000003299</c:v>
                </c:pt>
                <c:pt idx="1424">
                  <c:v>684.80000000003292</c:v>
                </c:pt>
                <c:pt idx="1425">
                  <c:v>685.00000000003308</c:v>
                </c:pt>
                <c:pt idx="1426">
                  <c:v>685.20000000003301</c:v>
                </c:pt>
                <c:pt idx="1427">
                  <c:v>685.40000000003306</c:v>
                </c:pt>
                <c:pt idx="1428">
                  <c:v>685.60000000003311</c:v>
                </c:pt>
                <c:pt idx="1429">
                  <c:v>685.80000000003304</c:v>
                </c:pt>
                <c:pt idx="1430">
                  <c:v>686.0000000000332</c:v>
                </c:pt>
                <c:pt idx="1431">
                  <c:v>686.20000000003324</c:v>
                </c:pt>
                <c:pt idx="1432">
                  <c:v>686.40000000003329</c:v>
                </c:pt>
                <c:pt idx="1433">
                  <c:v>686.60000000003333</c:v>
                </c:pt>
                <c:pt idx="1434">
                  <c:v>686.80000000003338</c:v>
                </c:pt>
                <c:pt idx="1435">
                  <c:v>687.00000000003342</c:v>
                </c:pt>
                <c:pt idx="1436">
                  <c:v>687.20000000003358</c:v>
                </c:pt>
                <c:pt idx="1437">
                  <c:v>687.4000000000334</c:v>
                </c:pt>
                <c:pt idx="1438">
                  <c:v>687.60000000003356</c:v>
                </c:pt>
                <c:pt idx="1439">
                  <c:v>687.80000000003349</c:v>
                </c:pt>
                <c:pt idx="1440">
                  <c:v>688.00000000003354</c:v>
                </c:pt>
                <c:pt idx="1441">
                  <c:v>688.2000000000337</c:v>
                </c:pt>
                <c:pt idx="1442">
                  <c:v>688.40000000003363</c:v>
                </c:pt>
                <c:pt idx="1443">
                  <c:v>688.60000000003379</c:v>
                </c:pt>
                <c:pt idx="1444">
                  <c:v>688.80000000003372</c:v>
                </c:pt>
                <c:pt idx="1445">
                  <c:v>689.00000000003388</c:v>
                </c:pt>
                <c:pt idx="1446">
                  <c:v>689.20000000003392</c:v>
                </c:pt>
                <c:pt idx="1447">
                  <c:v>689.40000000003397</c:v>
                </c:pt>
                <c:pt idx="1448">
                  <c:v>689.60000000003402</c:v>
                </c:pt>
                <c:pt idx="1449">
                  <c:v>689.80000000003406</c:v>
                </c:pt>
                <c:pt idx="1450">
                  <c:v>690.00000000003411</c:v>
                </c:pt>
                <c:pt idx="1451">
                  <c:v>690.20000000003415</c:v>
                </c:pt>
                <c:pt idx="1452">
                  <c:v>690.4000000000342</c:v>
                </c:pt>
                <c:pt idx="1453">
                  <c:v>690.60000000003424</c:v>
                </c:pt>
                <c:pt idx="1454">
                  <c:v>690.80000000003429</c:v>
                </c:pt>
                <c:pt idx="1455">
                  <c:v>691.00000000003433</c:v>
                </c:pt>
                <c:pt idx="1456">
                  <c:v>691.20000000003449</c:v>
                </c:pt>
                <c:pt idx="1457">
                  <c:v>691.40000000003442</c:v>
                </c:pt>
                <c:pt idx="1458">
                  <c:v>691.60000000003458</c:v>
                </c:pt>
                <c:pt idx="1459">
                  <c:v>691.8000000000344</c:v>
                </c:pt>
                <c:pt idx="1460">
                  <c:v>692.00000000003456</c:v>
                </c:pt>
                <c:pt idx="1461">
                  <c:v>692.20000000003461</c:v>
                </c:pt>
                <c:pt idx="1462">
                  <c:v>692.40000000003454</c:v>
                </c:pt>
                <c:pt idx="1463">
                  <c:v>692.6000000000347</c:v>
                </c:pt>
                <c:pt idx="1464">
                  <c:v>692.80000000003463</c:v>
                </c:pt>
                <c:pt idx="1465">
                  <c:v>693.00000000003479</c:v>
                </c:pt>
                <c:pt idx="1466">
                  <c:v>693.20000000003483</c:v>
                </c:pt>
                <c:pt idx="1467">
                  <c:v>693.40000000003488</c:v>
                </c:pt>
                <c:pt idx="1468">
                  <c:v>693.60000000003492</c:v>
                </c:pt>
                <c:pt idx="1469">
                  <c:v>693.80000000003497</c:v>
                </c:pt>
                <c:pt idx="1470">
                  <c:v>694.00000000003502</c:v>
                </c:pt>
                <c:pt idx="1471">
                  <c:v>694.20000000003517</c:v>
                </c:pt>
                <c:pt idx="1472">
                  <c:v>694.40000000003511</c:v>
                </c:pt>
                <c:pt idx="1473">
                  <c:v>694.60000000003515</c:v>
                </c:pt>
                <c:pt idx="1474">
                  <c:v>694.8000000000352</c:v>
                </c:pt>
                <c:pt idx="1475">
                  <c:v>695.00000000003524</c:v>
                </c:pt>
                <c:pt idx="1476">
                  <c:v>695.2000000000354</c:v>
                </c:pt>
                <c:pt idx="1477">
                  <c:v>695.40000000003533</c:v>
                </c:pt>
                <c:pt idx="1478">
                  <c:v>695.60000000003549</c:v>
                </c:pt>
                <c:pt idx="1479">
                  <c:v>695.80000000003542</c:v>
                </c:pt>
                <c:pt idx="1480">
                  <c:v>696.00000000003558</c:v>
                </c:pt>
                <c:pt idx="1481">
                  <c:v>696.20000000003552</c:v>
                </c:pt>
                <c:pt idx="1482">
                  <c:v>696.40000000003556</c:v>
                </c:pt>
                <c:pt idx="1483">
                  <c:v>696.60000000003561</c:v>
                </c:pt>
                <c:pt idx="1484">
                  <c:v>696.80000000003554</c:v>
                </c:pt>
                <c:pt idx="1485">
                  <c:v>697.0000000000357</c:v>
                </c:pt>
                <c:pt idx="1486">
                  <c:v>697.20000000003574</c:v>
                </c:pt>
                <c:pt idx="1487">
                  <c:v>697.40000000003579</c:v>
                </c:pt>
                <c:pt idx="1488">
                  <c:v>697.60000000003583</c:v>
                </c:pt>
                <c:pt idx="1489">
                  <c:v>697.80000000003588</c:v>
                </c:pt>
                <c:pt idx="1490">
                  <c:v>698.00000000003593</c:v>
                </c:pt>
                <c:pt idx="1491">
                  <c:v>698.20000000003608</c:v>
                </c:pt>
                <c:pt idx="1492">
                  <c:v>698.40000000003602</c:v>
                </c:pt>
                <c:pt idx="1493">
                  <c:v>698.60000000003618</c:v>
                </c:pt>
                <c:pt idx="1494">
                  <c:v>698.80000000003611</c:v>
                </c:pt>
                <c:pt idx="1495">
                  <c:v>699.00000000003615</c:v>
                </c:pt>
                <c:pt idx="1496">
                  <c:v>699.20000000003631</c:v>
                </c:pt>
                <c:pt idx="1497">
                  <c:v>699.40000000003624</c:v>
                </c:pt>
                <c:pt idx="1498">
                  <c:v>699.6000000000364</c:v>
                </c:pt>
                <c:pt idx="1499">
                  <c:v>699.80000000003633</c:v>
                </c:pt>
                <c:pt idx="1500">
                  <c:v>700.00000000003649</c:v>
                </c:pt>
              </c:numCache>
            </c:numRef>
          </c:xVal>
          <c:yVal>
            <c:numRef>
              <c:f>'S:\aare\E8\fluori\IQ_CHO\[IQ_CHO_FRET_2_14_04_2009.xls]Sheet1'!$X$6:$X$1506</c:f>
              <c:numCache>
                <c:formatCode>General</c:formatCode>
                <c:ptCount val="1501"/>
                <c:pt idx="0">
                  <c:v>172.36566666666664</c:v>
                </c:pt>
                <c:pt idx="1">
                  <c:v>172.62100000000001</c:v>
                </c:pt>
                <c:pt idx="2">
                  <c:v>172.37275</c:v>
                </c:pt>
                <c:pt idx="3">
                  <c:v>171.7965555555555</c:v>
                </c:pt>
                <c:pt idx="4">
                  <c:v>171.26240000000001</c:v>
                </c:pt>
                <c:pt idx="5">
                  <c:v>170.797</c:v>
                </c:pt>
                <c:pt idx="6">
                  <c:v>170.369</c:v>
                </c:pt>
                <c:pt idx="7">
                  <c:v>169.84745454545455</c:v>
                </c:pt>
                <c:pt idx="8">
                  <c:v>169.34300000000002</c:v>
                </c:pt>
                <c:pt idx="9">
                  <c:v>168.94272727272727</c:v>
                </c:pt>
                <c:pt idx="10">
                  <c:v>168.81163636363644</c:v>
                </c:pt>
                <c:pt idx="11">
                  <c:v>168.81018181818183</c:v>
                </c:pt>
                <c:pt idx="12">
                  <c:v>168.5593636363636</c:v>
                </c:pt>
                <c:pt idx="13">
                  <c:v>168.52109090909093</c:v>
                </c:pt>
                <c:pt idx="14">
                  <c:v>168.84054545454543</c:v>
                </c:pt>
                <c:pt idx="15">
                  <c:v>169.44890909090913</c:v>
                </c:pt>
                <c:pt idx="16">
                  <c:v>170.51854545454543</c:v>
                </c:pt>
                <c:pt idx="17">
                  <c:v>170.98627272727271</c:v>
                </c:pt>
                <c:pt idx="18">
                  <c:v>172.10881818181818</c:v>
                </c:pt>
                <c:pt idx="19">
                  <c:v>172.44154545454543</c:v>
                </c:pt>
                <c:pt idx="20">
                  <c:v>173.00509090909088</c:v>
                </c:pt>
                <c:pt idx="21">
                  <c:v>173.23445454545455</c:v>
                </c:pt>
                <c:pt idx="22">
                  <c:v>173.51236363636363</c:v>
                </c:pt>
                <c:pt idx="23">
                  <c:v>173.48018181818185</c:v>
                </c:pt>
                <c:pt idx="24">
                  <c:v>173.40300000000002</c:v>
                </c:pt>
                <c:pt idx="25">
                  <c:v>173.37272727272727</c:v>
                </c:pt>
                <c:pt idx="26">
                  <c:v>172.62336363636359</c:v>
                </c:pt>
                <c:pt idx="27">
                  <c:v>172.04527272727267</c:v>
                </c:pt>
                <c:pt idx="28">
                  <c:v>172.13881818181818</c:v>
                </c:pt>
                <c:pt idx="29">
                  <c:v>171.6605454545454</c:v>
                </c:pt>
                <c:pt idx="30">
                  <c:v>171.91781818181818</c:v>
                </c:pt>
                <c:pt idx="31">
                  <c:v>171.89509090909092</c:v>
                </c:pt>
                <c:pt idx="32">
                  <c:v>172.00736363636361</c:v>
                </c:pt>
                <c:pt idx="33">
                  <c:v>172.42190909090911</c:v>
                </c:pt>
                <c:pt idx="34">
                  <c:v>173.20172727272725</c:v>
                </c:pt>
                <c:pt idx="35">
                  <c:v>174.07181818181812</c:v>
                </c:pt>
                <c:pt idx="36">
                  <c:v>174.72454545454542</c:v>
                </c:pt>
                <c:pt idx="37">
                  <c:v>175.54845454545458</c:v>
                </c:pt>
                <c:pt idx="38">
                  <c:v>175.76463636363638</c:v>
                </c:pt>
                <c:pt idx="39">
                  <c:v>176.24663636363641</c:v>
                </c:pt>
                <c:pt idx="40">
                  <c:v>177.05990909090909</c:v>
                </c:pt>
                <c:pt idx="41">
                  <c:v>177.91545454545451</c:v>
                </c:pt>
                <c:pt idx="42">
                  <c:v>178.28072727272726</c:v>
                </c:pt>
                <c:pt idx="43">
                  <c:v>178.43281818181816</c:v>
                </c:pt>
                <c:pt idx="44">
                  <c:v>178.29745454545451</c:v>
                </c:pt>
                <c:pt idx="45">
                  <c:v>178.59036363636363</c:v>
                </c:pt>
                <c:pt idx="46">
                  <c:v>179.02336363636363</c:v>
                </c:pt>
                <c:pt idx="47">
                  <c:v>179.33445454545458</c:v>
                </c:pt>
                <c:pt idx="48">
                  <c:v>180.09345454545453</c:v>
                </c:pt>
                <c:pt idx="49">
                  <c:v>181.03254545454544</c:v>
                </c:pt>
                <c:pt idx="50">
                  <c:v>181.33809090909094</c:v>
                </c:pt>
                <c:pt idx="51">
                  <c:v>181.49827272727273</c:v>
                </c:pt>
                <c:pt idx="52">
                  <c:v>181.51881818181818</c:v>
                </c:pt>
                <c:pt idx="53">
                  <c:v>182.37145454545455</c:v>
                </c:pt>
                <c:pt idx="54">
                  <c:v>183.58190909090911</c:v>
                </c:pt>
                <c:pt idx="55">
                  <c:v>184.27299999999997</c:v>
                </c:pt>
                <c:pt idx="56">
                  <c:v>184.10181818181815</c:v>
                </c:pt>
                <c:pt idx="57">
                  <c:v>184.5005454545454</c:v>
                </c:pt>
                <c:pt idx="58">
                  <c:v>185.12272727272727</c:v>
                </c:pt>
                <c:pt idx="59">
                  <c:v>185.73972727272732</c:v>
                </c:pt>
                <c:pt idx="60">
                  <c:v>186.43618181818184</c:v>
                </c:pt>
                <c:pt idx="61">
                  <c:v>187.0178181818182</c:v>
                </c:pt>
                <c:pt idx="62">
                  <c:v>187.79663636363642</c:v>
                </c:pt>
                <c:pt idx="63">
                  <c:v>188.20390909090912</c:v>
                </c:pt>
                <c:pt idx="64">
                  <c:v>188.1449090909091</c:v>
                </c:pt>
                <c:pt idx="65">
                  <c:v>187.87854545454545</c:v>
                </c:pt>
                <c:pt idx="66">
                  <c:v>187.73927272727269</c:v>
                </c:pt>
                <c:pt idx="67">
                  <c:v>188.4395454545454</c:v>
                </c:pt>
                <c:pt idx="68">
                  <c:v>188.76927272727269</c:v>
                </c:pt>
                <c:pt idx="69">
                  <c:v>189.20563636363636</c:v>
                </c:pt>
                <c:pt idx="70">
                  <c:v>189.26090909090908</c:v>
                </c:pt>
                <c:pt idx="71">
                  <c:v>188.86618181818184</c:v>
                </c:pt>
                <c:pt idx="72">
                  <c:v>189.10927272727267</c:v>
                </c:pt>
                <c:pt idx="73">
                  <c:v>189.55427272727275</c:v>
                </c:pt>
                <c:pt idx="74">
                  <c:v>190.53927272727267</c:v>
                </c:pt>
                <c:pt idx="75">
                  <c:v>191.63009090909091</c:v>
                </c:pt>
                <c:pt idx="76">
                  <c:v>192.35027272727274</c:v>
                </c:pt>
                <c:pt idx="77">
                  <c:v>193.95309090909089</c:v>
                </c:pt>
                <c:pt idx="78">
                  <c:v>195.32881818181821</c:v>
                </c:pt>
                <c:pt idx="79">
                  <c:v>195.84209090909098</c:v>
                </c:pt>
                <c:pt idx="80">
                  <c:v>196.08790909090914</c:v>
                </c:pt>
                <c:pt idx="81">
                  <c:v>196.93490909090906</c:v>
                </c:pt>
                <c:pt idx="82">
                  <c:v>197.58372727272729</c:v>
                </c:pt>
                <c:pt idx="83">
                  <c:v>197.76390909090912</c:v>
                </c:pt>
                <c:pt idx="84">
                  <c:v>197.41572727272725</c:v>
                </c:pt>
                <c:pt idx="85">
                  <c:v>196.91063636363637</c:v>
                </c:pt>
                <c:pt idx="86">
                  <c:v>196.48663636363642</c:v>
                </c:pt>
                <c:pt idx="87">
                  <c:v>196.69672727272729</c:v>
                </c:pt>
                <c:pt idx="88">
                  <c:v>196.95227272727271</c:v>
                </c:pt>
                <c:pt idx="89">
                  <c:v>197.14163636363639</c:v>
                </c:pt>
                <c:pt idx="90">
                  <c:v>197.94336363636359</c:v>
                </c:pt>
                <c:pt idx="91">
                  <c:v>198.4461818181818</c:v>
                </c:pt>
                <c:pt idx="92">
                  <c:v>198.81709090909089</c:v>
                </c:pt>
                <c:pt idx="93">
                  <c:v>199.6061818181818</c:v>
                </c:pt>
                <c:pt idx="94">
                  <c:v>200.6005454545454</c:v>
                </c:pt>
                <c:pt idx="95">
                  <c:v>201.57545454545453</c:v>
                </c:pt>
                <c:pt idx="96">
                  <c:v>202.65836363636362</c:v>
                </c:pt>
                <c:pt idx="97">
                  <c:v>204.45263636363646</c:v>
                </c:pt>
                <c:pt idx="98">
                  <c:v>206.1913636363636</c:v>
                </c:pt>
                <c:pt idx="99">
                  <c:v>207.13536363636362</c:v>
                </c:pt>
                <c:pt idx="100">
                  <c:v>208.35236363636361</c:v>
                </c:pt>
                <c:pt idx="101">
                  <c:v>209.13709090909089</c:v>
                </c:pt>
                <c:pt idx="102">
                  <c:v>210.75690909090906</c:v>
                </c:pt>
                <c:pt idx="103">
                  <c:v>211.98209090909091</c:v>
                </c:pt>
                <c:pt idx="104">
                  <c:v>213.4691818181818</c:v>
                </c:pt>
                <c:pt idx="105">
                  <c:v>214.82354545454544</c:v>
                </c:pt>
                <c:pt idx="106">
                  <c:v>216.65072727272727</c:v>
                </c:pt>
                <c:pt idx="107">
                  <c:v>218.36018181818181</c:v>
                </c:pt>
                <c:pt idx="108">
                  <c:v>219.20100000000002</c:v>
                </c:pt>
                <c:pt idx="109">
                  <c:v>219.55736363636368</c:v>
                </c:pt>
                <c:pt idx="110">
                  <c:v>220.15272727272733</c:v>
                </c:pt>
                <c:pt idx="111">
                  <c:v>220.65736363636358</c:v>
                </c:pt>
                <c:pt idx="112">
                  <c:v>221.69827272727267</c:v>
                </c:pt>
                <c:pt idx="113">
                  <c:v>222.48445454545455</c:v>
                </c:pt>
                <c:pt idx="114">
                  <c:v>223.89027272727273</c:v>
                </c:pt>
                <c:pt idx="115">
                  <c:v>225.08854545454548</c:v>
                </c:pt>
                <c:pt idx="116">
                  <c:v>226.0824545454546</c:v>
                </c:pt>
                <c:pt idx="117">
                  <c:v>226.86609090909093</c:v>
                </c:pt>
                <c:pt idx="118">
                  <c:v>227.85890909090909</c:v>
                </c:pt>
                <c:pt idx="119">
                  <c:v>228.85454545454544</c:v>
                </c:pt>
                <c:pt idx="120">
                  <c:v>230.61763636363639</c:v>
                </c:pt>
                <c:pt idx="121">
                  <c:v>231.81254545454539</c:v>
                </c:pt>
                <c:pt idx="122">
                  <c:v>232.6452727272727</c:v>
                </c:pt>
                <c:pt idx="123">
                  <c:v>233.53045454545457</c:v>
                </c:pt>
                <c:pt idx="124">
                  <c:v>234.35481818181816</c:v>
                </c:pt>
                <c:pt idx="125">
                  <c:v>234.81054545454538</c:v>
                </c:pt>
                <c:pt idx="126">
                  <c:v>235.6911818181818</c:v>
                </c:pt>
                <c:pt idx="127">
                  <c:v>236.93145454545453</c:v>
                </c:pt>
                <c:pt idx="128">
                  <c:v>237.88018181818182</c:v>
                </c:pt>
                <c:pt idx="129">
                  <c:v>238.67445454545452</c:v>
                </c:pt>
                <c:pt idx="130">
                  <c:v>239.20118181818179</c:v>
                </c:pt>
                <c:pt idx="131">
                  <c:v>238.91681818181812</c:v>
                </c:pt>
                <c:pt idx="132">
                  <c:v>239.3806363636364</c:v>
                </c:pt>
                <c:pt idx="133">
                  <c:v>240.37199999999999</c:v>
                </c:pt>
                <c:pt idx="134">
                  <c:v>240.91645454545457</c:v>
                </c:pt>
                <c:pt idx="135">
                  <c:v>241.18881818181819</c:v>
                </c:pt>
                <c:pt idx="136">
                  <c:v>241.7086363636364</c:v>
                </c:pt>
                <c:pt idx="137">
                  <c:v>242.0656363636364</c:v>
                </c:pt>
                <c:pt idx="138">
                  <c:v>242.01463636363638</c:v>
                </c:pt>
                <c:pt idx="139">
                  <c:v>242.79954545454535</c:v>
                </c:pt>
                <c:pt idx="140">
                  <c:v>244.07527272727265</c:v>
                </c:pt>
                <c:pt idx="141">
                  <c:v>245.13509090909091</c:v>
                </c:pt>
                <c:pt idx="142">
                  <c:v>246.66209090909089</c:v>
                </c:pt>
                <c:pt idx="143">
                  <c:v>248.96727272727273</c:v>
                </c:pt>
                <c:pt idx="144">
                  <c:v>250.4860909090909</c:v>
                </c:pt>
                <c:pt idx="145">
                  <c:v>252.09054545454543</c:v>
                </c:pt>
                <c:pt idx="146">
                  <c:v>253.55309090909094</c:v>
                </c:pt>
                <c:pt idx="147">
                  <c:v>255.03681818181818</c:v>
                </c:pt>
                <c:pt idx="148">
                  <c:v>256.12963636363645</c:v>
                </c:pt>
                <c:pt idx="149">
                  <c:v>257.52609090909084</c:v>
                </c:pt>
                <c:pt idx="150">
                  <c:v>258.80400000000009</c:v>
                </c:pt>
                <c:pt idx="151">
                  <c:v>259.43499999999995</c:v>
                </c:pt>
                <c:pt idx="152">
                  <c:v>260.83090909090913</c:v>
                </c:pt>
                <c:pt idx="153">
                  <c:v>262.15390909090917</c:v>
                </c:pt>
                <c:pt idx="154">
                  <c:v>262.19400000000002</c:v>
                </c:pt>
                <c:pt idx="155">
                  <c:v>262.98072727272728</c:v>
                </c:pt>
                <c:pt idx="156">
                  <c:v>263.737909090909</c:v>
                </c:pt>
                <c:pt idx="157">
                  <c:v>265.36518181818184</c:v>
                </c:pt>
                <c:pt idx="158">
                  <c:v>267.04872727272726</c:v>
                </c:pt>
                <c:pt idx="159">
                  <c:v>268.76527272727259</c:v>
                </c:pt>
                <c:pt idx="160">
                  <c:v>270.38518181818171</c:v>
                </c:pt>
                <c:pt idx="161">
                  <c:v>271.46627272727255</c:v>
                </c:pt>
                <c:pt idx="162">
                  <c:v>273.29372727272721</c:v>
                </c:pt>
                <c:pt idx="163">
                  <c:v>273.96454545454549</c:v>
                </c:pt>
                <c:pt idx="164">
                  <c:v>274.54563636363639</c:v>
                </c:pt>
                <c:pt idx="165">
                  <c:v>274.96881818181822</c:v>
                </c:pt>
                <c:pt idx="166">
                  <c:v>274.74063636363638</c:v>
                </c:pt>
                <c:pt idx="167">
                  <c:v>274.47899999999987</c:v>
                </c:pt>
                <c:pt idx="168">
                  <c:v>274.3808181818182</c:v>
                </c:pt>
                <c:pt idx="169">
                  <c:v>273.75409090909091</c:v>
                </c:pt>
                <c:pt idx="170">
                  <c:v>273.5646363636364</c:v>
                </c:pt>
                <c:pt idx="171">
                  <c:v>273.39681818181822</c:v>
                </c:pt>
                <c:pt idx="172">
                  <c:v>273.54863636363638</c:v>
                </c:pt>
                <c:pt idx="173">
                  <c:v>273.19100000000003</c:v>
                </c:pt>
                <c:pt idx="174">
                  <c:v>273.64600000000002</c:v>
                </c:pt>
                <c:pt idx="175">
                  <c:v>274.23772727272723</c:v>
                </c:pt>
                <c:pt idx="176">
                  <c:v>275.9996363636364</c:v>
                </c:pt>
                <c:pt idx="177">
                  <c:v>277.87909090909091</c:v>
                </c:pt>
                <c:pt idx="178">
                  <c:v>280.32163636363634</c:v>
                </c:pt>
                <c:pt idx="179">
                  <c:v>281.65354545454545</c:v>
                </c:pt>
                <c:pt idx="180">
                  <c:v>283.59154545454538</c:v>
                </c:pt>
                <c:pt idx="181">
                  <c:v>284.51772727272726</c:v>
                </c:pt>
                <c:pt idx="182">
                  <c:v>286.06754545454544</c:v>
                </c:pt>
                <c:pt idx="183">
                  <c:v>288.13527272727265</c:v>
                </c:pt>
                <c:pt idx="184">
                  <c:v>289.41009090909085</c:v>
                </c:pt>
                <c:pt idx="185">
                  <c:v>291.28000000000003</c:v>
                </c:pt>
                <c:pt idx="186">
                  <c:v>292.62581818181826</c:v>
                </c:pt>
                <c:pt idx="187">
                  <c:v>293.24</c:v>
                </c:pt>
                <c:pt idx="188">
                  <c:v>294.28399999999993</c:v>
                </c:pt>
                <c:pt idx="189">
                  <c:v>294.8373636363637</c:v>
                </c:pt>
                <c:pt idx="190">
                  <c:v>295.79699999999985</c:v>
                </c:pt>
                <c:pt idx="191">
                  <c:v>297.91572727272722</c:v>
                </c:pt>
                <c:pt idx="192">
                  <c:v>300.99963636363634</c:v>
                </c:pt>
                <c:pt idx="193">
                  <c:v>303.36681818181819</c:v>
                </c:pt>
                <c:pt idx="194">
                  <c:v>305.25399999999991</c:v>
                </c:pt>
                <c:pt idx="195">
                  <c:v>307.32754545454543</c:v>
                </c:pt>
                <c:pt idx="196">
                  <c:v>308.91999999999996</c:v>
                </c:pt>
                <c:pt idx="197">
                  <c:v>310.67709090909091</c:v>
                </c:pt>
                <c:pt idx="198">
                  <c:v>312.14154545454545</c:v>
                </c:pt>
                <c:pt idx="199">
                  <c:v>313.77809090909085</c:v>
                </c:pt>
                <c:pt idx="200">
                  <c:v>315.72263636363635</c:v>
                </c:pt>
                <c:pt idx="201">
                  <c:v>317.28109090909084</c:v>
                </c:pt>
                <c:pt idx="202">
                  <c:v>317.54781818181823</c:v>
                </c:pt>
                <c:pt idx="203">
                  <c:v>317.97490909090914</c:v>
                </c:pt>
                <c:pt idx="204">
                  <c:v>318.97199999999987</c:v>
                </c:pt>
                <c:pt idx="205">
                  <c:v>319.47463636363642</c:v>
                </c:pt>
                <c:pt idx="206">
                  <c:v>320.6188181818182</c:v>
                </c:pt>
                <c:pt idx="207">
                  <c:v>321.57727272727266</c:v>
                </c:pt>
                <c:pt idx="208">
                  <c:v>322.15218181818182</c:v>
                </c:pt>
                <c:pt idx="209">
                  <c:v>323.31200000000001</c:v>
                </c:pt>
                <c:pt idx="210">
                  <c:v>324.32418181818184</c:v>
                </c:pt>
                <c:pt idx="211">
                  <c:v>325.07336363636375</c:v>
                </c:pt>
                <c:pt idx="212">
                  <c:v>327.12081818181827</c:v>
                </c:pt>
                <c:pt idx="213">
                  <c:v>328.58881818181817</c:v>
                </c:pt>
                <c:pt idx="214">
                  <c:v>329.94572727272725</c:v>
                </c:pt>
                <c:pt idx="215">
                  <c:v>330.92972727272723</c:v>
                </c:pt>
                <c:pt idx="216">
                  <c:v>332.51518181818176</c:v>
                </c:pt>
                <c:pt idx="217">
                  <c:v>334.36027272727267</c:v>
                </c:pt>
                <c:pt idx="218">
                  <c:v>336.1071818181818</c:v>
                </c:pt>
                <c:pt idx="219">
                  <c:v>338.67818181818171</c:v>
                </c:pt>
                <c:pt idx="220">
                  <c:v>340.84436363636382</c:v>
                </c:pt>
                <c:pt idx="221">
                  <c:v>341.60781818181823</c:v>
                </c:pt>
                <c:pt idx="222">
                  <c:v>342.35463636363647</c:v>
                </c:pt>
                <c:pt idx="223">
                  <c:v>342.90636363636372</c:v>
                </c:pt>
                <c:pt idx="224">
                  <c:v>343.87172727272724</c:v>
                </c:pt>
                <c:pt idx="225">
                  <c:v>344.40590909090906</c:v>
                </c:pt>
                <c:pt idx="226">
                  <c:v>345.22118181818178</c:v>
                </c:pt>
                <c:pt idx="227">
                  <c:v>346.55390909090909</c:v>
                </c:pt>
                <c:pt idx="228">
                  <c:v>348.07972727272721</c:v>
                </c:pt>
                <c:pt idx="229">
                  <c:v>349.1193636363638</c:v>
                </c:pt>
                <c:pt idx="230">
                  <c:v>350.00590909090909</c:v>
                </c:pt>
                <c:pt idx="231">
                  <c:v>350.98145454545448</c:v>
                </c:pt>
                <c:pt idx="232">
                  <c:v>353.59890909090899</c:v>
                </c:pt>
                <c:pt idx="233">
                  <c:v>356.69072727272726</c:v>
                </c:pt>
                <c:pt idx="234">
                  <c:v>358.68081818181827</c:v>
                </c:pt>
                <c:pt idx="235">
                  <c:v>360.70063636363642</c:v>
                </c:pt>
                <c:pt idx="236">
                  <c:v>362.90154545454544</c:v>
                </c:pt>
                <c:pt idx="237">
                  <c:v>365.34872727272727</c:v>
                </c:pt>
                <c:pt idx="238">
                  <c:v>367.45681818181816</c:v>
                </c:pt>
                <c:pt idx="239">
                  <c:v>368.92400000000004</c:v>
                </c:pt>
                <c:pt idx="240">
                  <c:v>370.88536363636376</c:v>
                </c:pt>
                <c:pt idx="241">
                  <c:v>373.47418181818182</c:v>
                </c:pt>
                <c:pt idx="242">
                  <c:v>376.50927272727267</c:v>
                </c:pt>
                <c:pt idx="243">
                  <c:v>379.27718181818176</c:v>
                </c:pt>
                <c:pt idx="244">
                  <c:v>381.56245454545456</c:v>
                </c:pt>
                <c:pt idx="245">
                  <c:v>383.9818181818182</c:v>
                </c:pt>
                <c:pt idx="246">
                  <c:v>386.55336363636371</c:v>
                </c:pt>
                <c:pt idx="247">
                  <c:v>389.23463636363635</c:v>
                </c:pt>
                <c:pt idx="248">
                  <c:v>390.41818181818178</c:v>
                </c:pt>
                <c:pt idx="249">
                  <c:v>391.48109090909077</c:v>
                </c:pt>
                <c:pt idx="250">
                  <c:v>393.15736363636381</c:v>
                </c:pt>
                <c:pt idx="251">
                  <c:v>395.47427272727259</c:v>
                </c:pt>
                <c:pt idx="252">
                  <c:v>397.37100000000004</c:v>
                </c:pt>
                <c:pt idx="253">
                  <c:v>398.7848181818182</c:v>
                </c:pt>
                <c:pt idx="254">
                  <c:v>399.834</c:v>
                </c:pt>
                <c:pt idx="255">
                  <c:v>401.40972727272725</c:v>
                </c:pt>
                <c:pt idx="256">
                  <c:v>402.88018181818177</c:v>
                </c:pt>
                <c:pt idx="257">
                  <c:v>404.16672727272726</c:v>
                </c:pt>
                <c:pt idx="258">
                  <c:v>405.29918181818186</c:v>
                </c:pt>
                <c:pt idx="259">
                  <c:v>407.44981818181827</c:v>
                </c:pt>
                <c:pt idx="260">
                  <c:v>409.87054545454544</c:v>
                </c:pt>
                <c:pt idx="261">
                  <c:v>411.53463636363631</c:v>
                </c:pt>
                <c:pt idx="262">
                  <c:v>412.92199999999985</c:v>
                </c:pt>
                <c:pt idx="263">
                  <c:v>413.99545454545449</c:v>
                </c:pt>
                <c:pt idx="264">
                  <c:v>414.99754545454539</c:v>
                </c:pt>
                <c:pt idx="265">
                  <c:v>416.01027272727259</c:v>
                </c:pt>
                <c:pt idx="266">
                  <c:v>416.61654545454542</c:v>
                </c:pt>
                <c:pt idx="267">
                  <c:v>418.5620909090909</c:v>
                </c:pt>
                <c:pt idx="268">
                  <c:v>419.19081818181826</c:v>
                </c:pt>
                <c:pt idx="269">
                  <c:v>419.79900000000004</c:v>
                </c:pt>
                <c:pt idx="270">
                  <c:v>420.95545454545442</c:v>
                </c:pt>
                <c:pt idx="271">
                  <c:v>421.6247272727274</c:v>
                </c:pt>
                <c:pt idx="272">
                  <c:v>421.951909090909</c:v>
                </c:pt>
                <c:pt idx="273">
                  <c:v>422.15009090909092</c:v>
                </c:pt>
                <c:pt idx="274">
                  <c:v>423.51363636363635</c:v>
                </c:pt>
                <c:pt idx="275">
                  <c:v>425.36581818181821</c:v>
                </c:pt>
                <c:pt idx="276">
                  <c:v>427.8484545454545</c:v>
                </c:pt>
                <c:pt idx="277">
                  <c:v>430.56354545454536</c:v>
                </c:pt>
                <c:pt idx="278">
                  <c:v>432.23954545454535</c:v>
                </c:pt>
                <c:pt idx="279">
                  <c:v>435.17990909090901</c:v>
                </c:pt>
                <c:pt idx="280">
                  <c:v>438.4486363636363</c:v>
                </c:pt>
                <c:pt idx="281">
                  <c:v>440.88590909090902</c:v>
                </c:pt>
                <c:pt idx="282">
                  <c:v>443.75854545454541</c:v>
                </c:pt>
                <c:pt idx="283">
                  <c:v>446.71045454545452</c:v>
                </c:pt>
                <c:pt idx="284">
                  <c:v>450.23309090909089</c:v>
                </c:pt>
                <c:pt idx="285">
                  <c:v>452.46272727272719</c:v>
                </c:pt>
                <c:pt idx="286">
                  <c:v>454.95372727272712</c:v>
                </c:pt>
                <c:pt idx="287">
                  <c:v>456.96454545454549</c:v>
                </c:pt>
                <c:pt idx="288">
                  <c:v>459.11136363636376</c:v>
                </c:pt>
                <c:pt idx="289">
                  <c:v>461.09936363636376</c:v>
                </c:pt>
                <c:pt idx="290">
                  <c:v>463.57981818181821</c:v>
                </c:pt>
                <c:pt idx="291">
                  <c:v>465.57236363636372</c:v>
                </c:pt>
                <c:pt idx="292">
                  <c:v>468.69690909090906</c:v>
                </c:pt>
                <c:pt idx="293">
                  <c:v>472.20499999999993</c:v>
                </c:pt>
                <c:pt idx="294">
                  <c:v>475.84663636363638</c:v>
                </c:pt>
                <c:pt idx="295">
                  <c:v>478.67072727272733</c:v>
                </c:pt>
                <c:pt idx="296">
                  <c:v>482.62899999999991</c:v>
                </c:pt>
                <c:pt idx="297">
                  <c:v>487.06463636363645</c:v>
                </c:pt>
                <c:pt idx="298">
                  <c:v>490.94454545454539</c:v>
                </c:pt>
                <c:pt idx="299">
                  <c:v>494.48945454545446</c:v>
                </c:pt>
                <c:pt idx="300">
                  <c:v>498.66990909090907</c:v>
                </c:pt>
                <c:pt idx="301">
                  <c:v>503</c:v>
                </c:pt>
                <c:pt idx="302">
                  <c:v>508.0901818181818</c:v>
                </c:pt>
                <c:pt idx="303">
                  <c:v>511.91699999999986</c:v>
                </c:pt>
                <c:pt idx="304">
                  <c:v>515.18827272727299</c:v>
                </c:pt>
                <c:pt idx="305">
                  <c:v>519.21436363636371</c:v>
                </c:pt>
                <c:pt idx="306">
                  <c:v>524.11399999999992</c:v>
                </c:pt>
                <c:pt idx="307">
                  <c:v>528.64390909090889</c:v>
                </c:pt>
                <c:pt idx="308">
                  <c:v>532.42145454545448</c:v>
                </c:pt>
                <c:pt idx="309">
                  <c:v>537.26909090909101</c:v>
                </c:pt>
                <c:pt idx="310">
                  <c:v>543.26072727272742</c:v>
                </c:pt>
                <c:pt idx="311">
                  <c:v>549.03336363636379</c:v>
                </c:pt>
                <c:pt idx="312">
                  <c:v>553.56836363636364</c:v>
                </c:pt>
                <c:pt idx="313">
                  <c:v>558.38800000000003</c:v>
                </c:pt>
                <c:pt idx="314">
                  <c:v>565.02354545454557</c:v>
                </c:pt>
                <c:pt idx="315">
                  <c:v>571.26445454545456</c:v>
                </c:pt>
                <c:pt idx="316">
                  <c:v>578.2807272727274</c:v>
                </c:pt>
                <c:pt idx="317">
                  <c:v>585.2327272727274</c:v>
                </c:pt>
                <c:pt idx="318">
                  <c:v>592.06909090909107</c:v>
                </c:pt>
                <c:pt idx="319">
                  <c:v>599.02454545454543</c:v>
                </c:pt>
                <c:pt idx="320">
                  <c:v>605.42018181818185</c:v>
                </c:pt>
                <c:pt idx="321">
                  <c:v>611.47554545454557</c:v>
                </c:pt>
                <c:pt idx="322">
                  <c:v>617.84827272727273</c:v>
                </c:pt>
                <c:pt idx="323">
                  <c:v>625.35227272727263</c:v>
                </c:pt>
                <c:pt idx="324">
                  <c:v>632.51463636363655</c:v>
                </c:pt>
                <c:pt idx="325">
                  <c:v>639.5142727272729</c:v>
                </c:pt>
                <c:pt idx="326">
                  <c:v>646.48390909090892</c:v>
                </c:pt>
                <c:pt idx="327">
                  <c:v>653.70554545454547</c:v>
                </c:pt>
                <c:pt idx="328">
                  <c:v>661.68627272727281</c:v>
                </c:pt>
                <c:pt idx="329">
                  <c:v>670.03090909090895</c:v>
                </c:pt>
                <c:pt idx="330">
                  <c:v>678.26418181818201</c:v>
                </c:pt>
                <c:pt idx="331">
                  <c:v>687.65100000000007</c:v>
                </c:pt>
                <c:pt idx="332">
                  <c:v>697.78427272727299</c:v>
                </c:pt>
                <c:pt idx="333">
                  <c:v>708.8476363636363</c:v>
                </c:pt>
                <c:pt idx="334">
                  <c:v>719.44572727272725</c:v>
                </c:pt>
                <c:pt idx="335">
                  <c:v>730.17081818181794</c:v>
                </c:pt>
                <c:pt idx="336">
                  <c:v>741.0179999999998</c:v>
                </c:pt>
                <c:pt idx="337">
                  <c:v>752.31572727272737</c:v>
                </c:pt>
                <c:pt idx="338">
                  <c:v>763.34809090909084</c:v>
                </c:pt>
                <c:pt idx="339">
                  <c:v>773.39790909090891</c:v>
                </c:pt>
                <c:pt idx="340">
                  <c:v>783.08236363636388</c:v>
                </c:pt>
                <c:pt idx="341">
                  <c:v>793.86190909090885</c:v>
                </c:pt>
                <c:pt idx="342">
                  <c:v>804.71072727272735</c:v>
                </c:pt>
                <c:pt idx="343">
                  <c:v>815.00654545454529</c:v>
                </c:pt>
                <c:pt idx="344">
                  <c:v>824.66463636363642</c:v>
                </c:pt>
                <c:pt idx="345">
                  <c:v>834.71836363636373</c:v>
                </c:pt>
                <c:pt idx="346">
                  <c:v>843.87654545454541</c:v>
                </c:pt>
                <c:pt idx="347">
                  <c:v>851.19554545454525</c:v>
                </c:pt>
                <c:pt idx="348">
                  <c:v>859.06945454545439</c:v>
                </c:pt>
                <c:pt idx="349">
                  <c:v>865.84427272727271</c:v>
                </c:pt>
                <c:pt idx="350">
                  <c:v>873.72336363636373</c:v>
                </c:pt>
                <c:pt idx="351">
                  <c:v>881.86345454545449</c:v>
                </c:pt>
                <c:pt idx="352">
                  <c:v>889.92199999999991</c:v>
                </c:pt>
                <c:pt idx="353">
                  <c:v>897.66027272727263</c:v>
                </c:pt>
                <c:pt idx="354">
                  <c:v>905.72472727272736</c:v>
                </c:pt>
                <c:pt idx="355">
                  <c:v>912.59199999999987</c:v>
                </c:pt>
                <c:pt idx="356">
                  <c:v>919.46445454545449</c:v>
                </c:pt>
                <c:pt idx="357">
                  <c:v>926.90699999999981</c:v>
                </c:pt>
                <c:pt idx="358">
                  <c:v>936.04536363636362</c:v>
                </c:pt>
                <c:pt idx="359">
                  <c:v>946.46845454545451</c:v>
                </c:pt>
                <c:pt idx="360">
                  <c:v>958.43618181818169</c:v>
                </c:pt>
                <c:pt idx="361">
                  <c:v>970.22627272727277</c:v>
                </c:pt>
                <c:pt idx="362">
                  <c:v>982.07927272727284</c:v>
                </c:pt>
                <c:pt idx="363">
                  <c:v>993.01890909090923</c:v>
                </c:pt>
                <c:pt idx="364">
                  <c:v>1003.8189090909088</c:v>
                </c:pt>
                <c:pt idx="365">
                  <c:v>1013.4705454545455</c:v>
                </c:pt>
                <c:pt idx="366">
                  <c:v>1024.0847272727274</c:v>
                </c:pt>
                <c:pt idx="367">
                  <c:v>1035.0605454545455</c:v>
                </c:pt>
                <c:pt idx="368">
                  <c:v>1046.8757272727273</c:v>
                </c:pt>
                <c:pt idx="369">
                  <c:v>1059.3005454545457</c:v>
                </c:pt>
                <c:pt idx="370">
                  <c:v>1070.7197272727276</c:v>
                </c:pt>
                <c:pt idx="371">
                  <c:v>1081.5796363636364</c:v>
                </c:pt>
                <c:pt idx="372">
                  <c:v>1093.8219999999999</c:v>
                </c:pt>
                <c:pt idx="373">
                  <c:v>1105.6637272727271</c:v>
                </c:pt>
                <c:pt idx="374">
                  <c:v>1118.548818181818</c:v>
                </c:pt>
                <c:pt idx="375">
                  <c:v>1132.9043636363638</c:v>
                </c:pt>
                <c:pt idx="376">
                  <c:v>1147.8547272727274</c:v>
                </c:pt>
                <c:pt idx="377">
                  <c:v>1162.6434545454542</c:v>
                </c:pt>
                <c:pt idx="378">
                  <c:v>1180.3278181818182</c:v>
                </c:pt>
                <c:pt idx="379">
                  <c:v>1199.3577272727273</c:v>
                </c:pt>
                <c:pt idx="380">
                  <c:v>1220.0478181818182</c:v>
                </c:pt>
                <c:pt idx="381">
                  <c:v>1241.6796363636363</c:v>
                </c:pt>
                <c:pt idx="382">
                  <c:v>1265.3677272727273</c:v>
                </c:pt>
                <c:pt idx="383">
                  <c:v>1289.6559090909091</c:v>
                </c:pt>
                <c:pt idx="384">
                  <c:v>1316.4818181818182</c:v>
                </c:pt>
                <c:pt idx="385">
                  <c:v>1346.4240909090909</c:v>
                </c:pt>
                <c:pt idx="386">
                  <c:v>1377.6128181818178</c:v>
                </c:pt>
                <c:pt idx="387">
                  <c:v>1412.1771818181817</c:v>
                </c:pt>
                <c:pt idx="388">
                  <c:v>1451.6761818181817</c:v>
                </c:pt>
                <c:pt idx="389">
                  <c:v>1493.2730909090908</c:v>
                </c:pt>
                <c:pt idx="390">
                  <c:v>1538.1277272727273</c:v>
                </c:pt>
                <c:pt idx="391">
                  <c:v>1584.1743636363635</c:v>
                </c:pt>
                <c:pt idx="392">
                  <c:v>1635.3927272727269</c:v>
                </c:pt>
                <c:pt idx="393">
                  <c:v>1690.2033636363631</c:v>
                </c:pt>
                <c:pt idx="394">
                  <c:v>1747.1125454545452</c:v>
                </c:pt>
                <c:pt idx="395">
                  <c:v>1807.6109999999999</c:v>
                </c:pt>
                <c:pt idx="396">
                  <c:v>1870.747090909091</c:v>
                </c:pt>
                <c:pt idx="397">
                  <c:v>1936.8706363636363</c:v>
                </c:pt>
                <c:pt idx="398">
                  <c:v>2006.6655454545455</c:v>
                </c:pt>
                <c:pt idx="399">
                  <c:v>2081.9940000000001</c:v>
                </c:pt>
                <c:pt idx="400">
                  <c:v>2161.567363636364</c:v>
                </c:pt>
                <c:pt idx="401">
                  <c:v>2243.3144545454556</c:v>
                </c:pt>
                <c:pt idx="402">
                  <c:v>2331.1631818181818</c:v>
                </c:pt>
                <c:pt idx="403">
                  <c:v>2423.034090909091</c:v>
                </c:pt>
                <c:pt idx="404">
                  <c:v>2518.2889999999998</c:v>
                </c:pt>
                <c:pt idx="405">
                  <c:v>2618.5653636363641</c:v>
                </c:pt>
                <c:pt idx="406">
                  <c:v>2723.4734545454553</c:v>
                </c:pt>
                <c:pt idx="407">
                  <c:v>2831.8207272727277</c:v>
                </c:pt>
                <c:pt idx="408">
                  <c:v>2950.1537272727278</c:v>
                </c:pt>
                <c:pt idx="409">
                  <c:v>3071.8747272727278</c:v>
                </c:pt>
                <c:pt idx="410">
                  <c:v>3198.6466363636355</c:v>
                </c:pt>
                <c:pt idx="411">
                  <c:v>3332.1165454545453</c:v>
                </c:pt>
                <c:pt idx="412">
                  <c:v>3481.0904545454546</c:v>
                </c:pt>
                <c:pt idx="413">
                  <c:v>3643.1026363636361</c:v>
                </c:pt>
                <c:pt idx="414">
                  <c:v>3836.818181818182</c:v>
                </c:pt>
                <c:pt idx="415">
                  <c:v>4075.5160000000001</c:v>
                </c:pt>
                <c:pt idx="416">
                  <c:v>4399.9336363636376</c:v>
                </c:pt>
                <c:pt idx="417">
                  <c:v>4812.5663636363643</c:v>
                </c:pt>
                <c:pt idx="418">
                  <c:v>5384.7418181818184</c:v>
                </c:pt>
                <c:pt idx="419">
                  <c:v>5967.3101818181813</c:v>
                </c:pt>
                <c:pt idx="420">
                  <c:v>6538.6680909090919</c:v>
                </c:pt>
                <c:pt idx="421">
                  <c:v>7094.1410000000014</c:v>
                </c:pt>
                <c:pt idx="422">
                  <c:v>7632.7332727272724</c:v>
                </c:pt>
                <c:pt idx="423">
                  <c:v>8147.7506363636394</c:v>
                </c:pt>
                <c:pt idx="424">
                  <c:v>8638.8310000000001</c:v>
                </c:pt>
                <c:pt idx="425">
                  <c:v>9086.7236363636348</c:v>
                </c:pt>
                <c:pt idx="426">
                  <c:v>9479.4310000000005</c:v>
                </c:pt>
                <c:pt idx="427">
                  <c:v>9775.9559090909061</c:v>
                </c:pt>
                <c:pt idx="428">
                  <c:v>9973.0811818181828</c:v>
                </c:pt>
                <c:pt idx="429">
                  <c:v>9999.8990000000013</c:v>
                </c:pt>
                <c:pt idx="430">
                  <c:v>9999.8990000000013</c:v>
                </c:pt>
                <c:pt idx="431">
                  <c:v>9999.8990000000013</c:v>
                </c:pt>
                <c:pt idx="432">
                  <c:v>9999.8990000000013</c:v>
                </c:pt>
                <c:pt idx="433">
                  <c:v>9999.8990000000013</c:v>
                </c:pt>
                <c:pt idx="434">
                  <c:v>9999.8990000000013</c:v>
                </c:pt>
                <c:pt idx="435">
                  <c:v>9999.8990000000013</c:v>
                </c:pt>
                <c:pt idx="436">
                  <c:v>9999.8990000000013</c:v>
                </c:pt>
                <c:pt idx="437">
                  <c:v>9999.8990000000013</c:v>
                </c:pt>
                <c:pt idx="438">
                  <c:v>9999.8990000000013</c:v>
                </c:pt>
                <c:pt idx="439">
                  <c:v>9999.8990000000013</c:v>
                </c:pt>
                <c:pt idx="440">
                  <c:v>9999.8990000000013</c:v>
                </c:pt>
                <c:pt idx="441">
                  <c:v>9999.8990000000013</c:v>
                </c:pt>
                <c:pt idx="442">
                  <c:v>9999.8990000000013</c:v>
                </c:pt>
                <c:pt idx="443">
                  <c:v>9999.8990000000013</c:v>
                </c:pt>
                <c:pt idx="444">
                  <c:v>9999.8990000000013</c:v>
                </c:pt>
                <c:pt idx="445">
                  <c:v>9999.8990000000013</c:v>
                </c:pt>
                <c:pt idx="446">
                  <c:v>9999.8990000000013</c:v>
                </c:pt>
                <c:pt idx="447">
                  <c:v>9999.8990000000013</c:v>
                </c:pt>
                <c:pt idx="448">
                  <c:v>9999.8990000000013</c:v>
                </c:pt>
                <c:pt idx="449">
                  <c:v>9999.8990000000013</c:v>
                </c:pt>
                <c:pt idx="450">
                  <c:v>9999.8990000000013</c:v>
                </c:pt>
                <c:pt idx="451">
                  <c:v>9999.8990000000013</c:v>
                </c:pt>
                <c:pt idx="452">
                  <c:v>9999.8990000000013</c:v>
                </c:pt>
                <c:pt idx="453">
                  <c:v>9999.8990000000013</c:v>
                </c:pt>
                <c:pt idx="454">
                  <c:v>9999.8990000000013</c:v>
                </c:pt>
                <c:pt idx="455">
                  <c:v>9999.8990000000013</c:v>
                </c:pt>
                <c:pt idx="456">
                  <c:v>9999.8990000000013</c:v>
                </c:pt>
                <c:pt idx="457">
                  <c:v>9999.8990000000013</c:v>
                </c:pt>
                <c:pt idx="458">
                  <c:v>9999.8990000000013</c:v>
                </c:pt>
                <c:pt idx="459">
                  <c:v>9999.8990000000013</c:v>
                </c:pt>
                <c:pt idx="460">
                  <c:v>9999.8990000000013</c:v>
                </c:pt>
                <c:pt idx="461">
                  <c:v>9999.8990000000013</c:v>
                </c:pt>
                <c:pt idx="462">
                  <c:v>9999.8990000000013</c:v>
                </c:pt>
                <c:pt idx="463">
                  <c:v>9999.8990000000013</c:v>
                </c:pt>
                <c:pt idx="464">
                  <c:v>9999.8990000000013</c:v>
                </c:pt>
                <c:pt idx="465">
                  <c:v>9999.8990000000013</c:v>
                </c:pt>
                <c:pt idx="466">
                  <c:v>9999.8990000000013</c:v>
                </c:pt>
                <c:pt idx="467">
                  <c:v>9999.8990000000013</c:v>
                </c:pt>
                <c:pt idx="468">
                  <c:v>9999.8990000000013</c:v>
                </c:pt>
                <c:pt idx="469">
                  <c:v>9999.8990000000013</c:v>
                </c:pt>
                <c:pt idx="470">
                  <c:v>9999.8990000000013</c:v>
                </c:pt>
                <c:pt idx="471">
                  <c:v>9999.8990000000013</c:v>
                </c:pt>
                <c:pt idx="472">
                  <c:v>9999.8990000000013</c:v>
                </c:pt>
                <c:pt idx="473">
                  <c:v>9999.8990000000013</c:v>
                </c:pt>
                <c:pt idx="474">
                  <c:v>9999.8990000000013</c:v>
                </c:pt>
                <c:pt idx="475">
                  <c:v>9999.8990000000013</c:v>
                </c:pt>
                <c:pt idx="476">
                  <c:v>9999.8990000000013</c:v>
                </c:pt>
                <c:pt idx="477">
                  <c:v>9999.8990000000013</c:v>
                </c:pt>
                <c:pt idx="478">
                  <c:v>9999.8990000000013</c:v>
                </c:pt>
                <c:pt idx="479">
                  <c:v>9999.8990000000013</c:v>
                </c:pt>
                <c:pt idx="480">
                  <c:v>9999.8990000000013</c:v>
                </c:pt>
                <c:pt idx="481">
                  <c:v>9999.8990000000013</c:v>
                </c:pt>
                <c:pt idx="482">
                  <c:v>9999.8990000000013</c:v>
                </c:pt>
                <c:pt idx="483">
                  <c:v>9999.8990000000013</c:v>
                </c:pt>
                <c:pt idx="484">
                  <c:v>9999.8990000000013</c:v>
                </c:pt>
                <c:pt idx="485">
                  <c:v>9999.8990000000013</c:v>
                </c:pt>
                <c:pt idx="486">
                  <c:v>9999.8990000000013</c:v>
                </c:pt>
                <c:pt idx="487">
                  <c:v>9999.8990000000013</c:v>
                </c:pt>
                <c:pt idx="488">
                  <c:v>9999.8990000000013</c:v>
                </c:pt>
                <c:pt idx="489">
                  <c:v>9999.8990000000013</c:v>
                </c:pt>
                <c:pt idx="490">
                  <c:v>9999.8990000000013</c:v>
                </c:pt>
                <c:pt idx="491">
                  <c:v>9999.8990000000013</c:v>
                </c:pt>
                <c:pt idx="492">
                  <c:v>9999.8990000000013</c:v>
                </c:pt>
                <c:pt idx="493">
                  <c:v>9999.8990000000013</c:v>
                </c:pt>
                <c:pt idx="494">
                  <c:v>9999.8990000000013</c:v>
                </c:pt>
                <c:pt idx="495">
                  <c:v>9999.8990000000013</c:v>
                </c:pt>
                <c:pt idx="496">
                  <c:v>9999.8990000000013</c:v>
                </c:pt>
                <c:pt idx="497">
                  <c:v>9999.8990000000013</c:v>
                </c:pt>
                <c:pt idx="498">
                  <c:v>9999.8990000000013</c:v>
                </c:pt>
                <c:pt idx="499">
                  <c:v>9999.8990000000013</c:v>
                </c:pt>
                <c:pt idx="500">
                  <c:v>9999.8990000000013</c:v>
                </c:pt>
                <c:pt idx="501">
                  <c:v>9999.8990000000013</c:v>
                </c:pt>
                <c:pt idx="502">
                  <c:v>9999.8990000000013</c:v>
                </c:pt>
                <c:pt idx="503">
                  <c:v>9999.8990000000013</c:v>
                </c:pt>
                <c:pt idx="504">
                  <c:v>9999.8990000000013</c:v>
                </c:pt>
                <c:pt idx="505">
                  <c:v>9999.8990000000013</c:v>
                </c:pt>
                <c:pt idx="506">
                  <c:v>9999.8990000000013</c:v>
                </c:pt>
                <c:pt idx="507">
                  <c:v>9999.8990000000013</c:v>
                </c:pt>
                <c:pt idx="508">
                  <c:v>9999.8990000000013</c:v>
                </c:pt>
                <c:pt idx="509">
                  <c:v>9999.8990000000013</c:v>
                </c:pt>
                <c:pt idx="510">
                  <c:v>9999.8990000000013</c:v>
                </c:pt>
                <c:pt idx="511">
                  <c:v>9999.8990000000013</c:v>
                </c:pt>
                <c:pt idx="512">
                  <c:v>9999.8990000000013</c:v>
                </c:pt>
                <c:pt idx="513">
                  <c:v>9999.8990000000013</c:v>
                </c:pt>
                <c:pt idx="514">
                  <c:v>9999.8990000000013</c:v>
                </c:pt>
                <c:pt idx="515">
                  <c:v>9999.8990000000013</c:v>
                </c:pt>
                <c:pt idx="516">
                  <c:v>9999.8990000000013</c:v>
                </c:pt>
                <c:pt idx="517">
                  <c:v>9999.8990000000013</c:v>
                </c:pt>
                <c:pt idx="518">
                  <c:v>9999.8990000000013</c:v>
                </c:pt>
                <c:pt idx="519">
                  <c:v>9999.8990000000013</c:v>
                </c:pt>
                <c:pt idx="520">
                  <c:v>9999.8990000000013</c:v>
                </c:pt>
                <c:pt idx="521">
                  <c:v>9999.8990000000013</c:v>
                </c:pt>
                <c:pt idx="522">
                  <c:v>9999.8990000000013</c:v>
                </c:pt>
                <c:pt idx="523">
                  <c:v>9999.8990000000013</c:v>
                </c:pt>
                <c:pt idx="524">
                  <c:v>9999.8990000000013</c:v>
                </c:pt>
                <c:pt idx="525">
                  <c:v>9999.8990000000013</c:v>
                </c:pt>
                <c:pt idx="526">
                  <c:v>9999.8990000000013</c:v>
                </c:pt>
                <c:pt idx="527">
                  <c:v>9999.8990000000013</c:v>
                </c:pt>
                <c:pt idx="528">
                  <c:v>9999.8990000000013</c:v>
                </c:pt>
                <c:pt idx="529">
                  <c:v>9999.8990000000013</c:v>
                </c:pt>
                <c:pt idx="530">
                  <c:v>9999.8990000000013</c:v>
                </c:pt>
                <c:pt idx="531">
                  <c:v>9999.8990000000013</c:v>
                </c:pt>
                <c:pt idx="532">
                  <c:v>9999.8990000000013</c:v>
                </c:pt>
                <c:pt idx="533">
                  <c:v>9999.8990000000013</c:v>
                </c:pt>
                <c:pt idx="534">
                  <c:v>9999.8990000000013</c:v>
                </c:pt>
                <c:pt idx="535">
                  <c:v>9999.8990000000013</c:v>
                </c:pt>
                <c:pt idx="536">
                  <c:v>9999.8990000000013</c:v>
                </c:pt>
                <c:pt idx="537">
                  <c:v>9999.8990000000013</c:v>
                </c:pt>
                <c:pt idx="538">
                  <c:v>9999.8990000000013</c:v>
                </c:pt>
                <c:pt idx="539">
                  <c:v>9999.8990000000013</c:v>
                </c:pt>
                <c:pt idx="540">
                  <c:v>9999.8990000000013</c:v>
                </c:pt>
                <c:pt idx="541">
                  <c:v>9999.8990000000013</c:v>
                </c:pt>
                <c:pt idx="542">
                  <c:v>9999.8990000000013</c:v>
                </c:pt>
                <c:pt idx="543">
                  <c:v>9999.8990000000013</c:v>
                </c:pt>
                <c:pt idx="544">
                  <c:v>9936.0273636363636</c:v>
                </c:pt>
                <c:pt idx="545">
                  <c:v>9800.8497272727291</c:v>
                </c:pt>
                <c:pt idx="546">
                  <c:v>9586.9989090909075</c:v>
                </c:pt>
                <c:pt idx="547">
                  <c:v>9309.386545454543</c:v>
                </c:pt>
                <c:pt idx="548">
                  <c:v>8968.6250909090886</c:v>
                </c:pt>
                <c:pt idx="549">
                  <c:v>8582.1740909090895</c:v>
                </c:pt>
                <c:pt idx="550">
                  <c:v>8161.1305454545454</c:v>
                </c:pt>
                <c:pt idx="551">
                  <c:v>7712.2144545454539</c:v>
                </c:pt>
                <c:pt idx="552">
                  <c:v>7239.7593636363636</c:v>
                </c:pt>
                <c:pt idx="553">
                  <c:v>6752.3492727272733</c:v>
                </c:pt>
                <c:pt idx="554">
                  <c:v>6254.161727272729</c:v>
                </c:pt>
                <c:pt idx="555">
                  <c:v>5811.3903636363648</c:v>
                </c:pt>
                <c:pt idx="556">
                  <c:v>5435.6476363636384</c:v>
                </c:pt>
                <c:pt idx="557">
                  <c:v>5135.1365454545466</c:v>
                </c:pt>
                <c:pt idx="558">
                  <c:v>4895.4651818181819</c:v>
                </c:pt>
                <c:pt idx="559">
                  <c:v>4716.8271818181811</c:v>
                </c:pt>
                <c:pt idx="560">
                  <c:v>4583.8079090909096</c:v>
                </c:pt>
                <c:pt idx="561">
                  <c:v>4484.176363636363</c:v>
                </c:pt>
                <c:pt idx="562">
                  <c:v>4414.0500909090915</c:v>
                </c:pt>
                <c:pt idx="563">
                  <c:v>4370.6017272727277</c:v>
                </c:pt>
                <c:pt idx="564">
                  <c:v>4342.552818181819</c:v>
                </c:pt>
                <c:pt idx="565">
                  <c:v>4327.8479090909095</c:v>
                </c:pt>
                <c:pt idx="566">
                  <c:v>4323.8210909090922</c:v>
                </c:pt>
                <c:pt idx="567">
                  <c:v>4326.9006363636381</c:v>
                </c:pt>
                <c:pt idx="568">
                  <c:v>4338.8634545454543</c:v>
                </c:pt>
                <c:pt idx="569">
                  <c:v>4356.5380000000005</c:v>
                </c:pt>
                <c:pt idx="570">
                  <c:v>4381.6390000000001</c:v>
                </c:pt>
                <c:pt idx="571">
                  <c:v>4409.8952727272726</c:v>
                </c:pt>
                <c:pt idx="572">
                  <c:v>4441.4751818181803</c:v>
                </c:pt>
                <c:pt idx="573">
                  <c:v>4476.1237272727276</c:v>
                </c:pt>
                <c:pt idx="574">
                  <c:v>4510.9796363636369</c:v>
                </c:pt>
                <c:pt idx="575">
                  <c:v>4550.8623636363645</c:v>
                </c:pt>
                <c:pt idx="576">
                  <c:v>4592.6761818181812</c:v>
                </c:pt>
                <c:pt idx="577">
                  <c:v>4638.7789090909082</c:v>
                </c:pt>
                <c:pt idx="578">
                  <c:v>4685.8709090909106</c:v>
                </c:pt>
                <c:pt idx="579">
                  <c:v>4732.8731818181805</c:v>
                </c:pt>
                <c:pt idx="580">
                  <c:v>4781.8721818181812</c:v>
                </c:pt>
                <c:pt idx="581">
                  <c:v>4830.0178181818183</c:v>
                </c:pt>
                <c:pt idx="582">
                  <c:v>4879.6901818181814</c:v>
                </c:pt>
                <c:pt idx="583">
                  <c:v>4929.8958181818189</c:v>
                </c:pt>
                <c:pt idx="584">
                  <c:v>4978.6750000000002</c:v>
                </c:pt>
                <c:pt idx="585">
                  <c:v>5028.8170909090904</c:v>
                </c:pt>
                <c:pt idx="586">
                  <c:v>5080.8734545454545</c:v>
                </c:pt>
                <c:pt idx="587">
                  <c:v>5134.4542727272728</c:v>
                </c:pt>
                <c:pt idx="588">
                  <c:v>5188.4955454545452</c:v>
                </c:pt>
                <c:pt idx="589">
                  <c:v>5242.7248181818186</c:v>
                </c:pt>
                <c:pt idx="590">
                  <c:v>5297.6845454545464</c:v>
                </c:pt>
                <c:pt idx="591">
                  <c:v>5350.2170000000006</c:v>
                </c:pt>
                <c:pt idx="592">
                  <c:v>5403.574090909091</c:v>
                </c:pt>
                <c:pt idx="593">
                  <c:v>5456.8928181818192</c:v>
                </c:pt>
                <c:pt idx="594">
                  <c:v>5510.6037272727272</c:v>
                </c:pt>
                <c:pt idx="595">
                  <c:v>5564.4308181818187</c:v>
                </c:pt>
                <c:pt idx="596">
                  <c:v>5616.9731818181808</c:v>
                </c:pt>
                <c:pt idx="597">
                  <c:v>5665.6615454545463</c:v>
                </c:pt>
                <c:pt idx="598">
                  <c:v>5713.444636363638</c:v>
                </c:pt>
                <c:pt idx="599">
                  <c:v>5757.6717272727274</c:v>
                </c:pt>
                <c:pt idx="600">
                  <c:v>5798.8651818181825</c:v>
                </c:pt>
                <c:pt idx="601">
                  <c:v>5839.3030909090903</c:v>
                </c:pt>
                <c:pt idx="602">
                  <c:v>5881.4627272727275</c:v>
                </c:pt>
                <c:pt idx="603">
                  <c:v>5917.7002727272729</c:v>
                </c:pt>
                <c:pt idx="604">
                  <c:v>5952.217090909091</c:v>
                </c:pt>
                <c:pt idx="605">
                  <c:v>5986.4225454545467</c:v>
                </c:pt>
                <c:pt idx="606">
                  <c:v>6022.1101818181814</c:v>
                </c:pt>
                <c:pt idx="607">
                  <c:v>6054.9727272727268</c:v>
                </c:pt>
                <c:pt idx="608">
                  <c:v>6089.8651818181834</c:v>
                </c:pt>
                <c:pt idx="609">
                  <c:v>6120.6380000000008</c:v>
                </c:pt>
                <c:pt idx="610">
                  <c:v>6152.2650000000003</c:v>
                </c:pt>
                <c:pt idx="611">
                  <c:v>6184.0290909090918</c:v>
                </c:pt>
                <c:pt idx="612">
                  <c:v>6214.1753636363637</c:v>
                </c:pt>
                <c:pt idx="613">
                  <c:v>6240.0963636363631</c:v>
                </c:pt>
                <c:pt idx="614">
                  <c:v>6267.0644545454534</c:v>
                </c:pt>
                <c:pt idx="615">
                  <c:v>6290.6015454545459</c:v>
                </c:pt>
                <c:pt idx="616">
                  <c:v>6313.9792727272725</c:v>
                </c:pt>
                <c:pt idx="617">
                  <c:v>6335.0590909090924</c:v>
                </c:pt>
                <c:pt idx="618">
                  <c:v>6357.2069090909108</c:v>
                </c:pt>
                <c:pt idx="619">
                  <c:v>6373.3625454545463</c:v>
                </c:pt>
                <c:pt idx="620">
                  <c:v>6386.8971818181826</c:v>
                </c:pt>
                <c:pt idx="621">
                  <c:v>6397.587818181818</c:v>
                </c:pt>
                <c:pt idx="622">
                  <c:v>6406.2834545454562</c:v>
                </c:pt>
                <c:pt idx="623">
                  <c:v>6412.8722727272734</c:v>
                </c:pt>
                <c:pt idx="624">
                  <c:v>6418.573636363637</c:v>
                </c:pt>
                <c:pt idx="625">
                  <c:v>6421.562727272727</c:v>
                </c:pt>
                <c:pt idx="626">
                  <c:v>6423.3171818181818</c:v>
                </c:pt>
                <c:pt idx="627">
                  <c:v>6424.53809090909</c:v>
                </c:pt>
                <c:pt idx="628">
                  <c:v>6423.1401818181821</c:v>
                </c:pt>
                <c:pt idx="629">
                  <c:v>6418.0891818181817</c:v>
                </c:pt>
                <c:pt idx="630">
                  <c:v>6410.5731818181803</c:v>
                </c:pt>
                <c:pt idx="631">
                  <c:v>6403.7901818181817</c:v>
                </c:pt>
                <c:pt idx="632">
                  <c:v>6393.4301818181802</c:v>
                </c:pt>
                <c:pt idx="633">
                  <c:v>6385.1972727272723</c:v>
                </c:pt>
                <c:pt idx="634">
                  <c:v>6376.5947272727262</c:v>
                </c:pt>
                <c:pt idx="635">
                  <c:v>6369.2633636363635</c:v>
                </c:pt>
                <c:pt idx="636">
                  <c:v>6363.7703636363631</c:v>
                </c:pt>
                <c:pt idx="637">
                  <c:v>6354.1141818181823</c:v>
                </c:pt>
                <c:pt idx="638">
                  <c:v>6343.4642727272731</c:v>
                </c:pt>
                <c:pt idx="639">
                  <c:v>6330.718272727273</c:v>
                </c:pt>
                <c:pt idx="640">
                  <c:v>6319.4385454545445</c:v>
                </c:pt>
                <c:pt idx="641">
                  <c:v>6308.5817272727281</c:v>
                </c:pt>
                <c:pt idx="642">
                  <c:v>6297.949090909091</c:v>
                </c:pt>
                <c:pt idx="643">
                  <c:v>6285.7134545454546</c:v>
                </c:pt>
                <c:pt idx="644">
                  <c:v>6268.3751818181827</c:v>
                </c:pt>
                <c:pt idx="645">
                  <c:v>6247.6475454545471</c:v>
                </c:pt>
                <c:pt idx="646">
                  <c:v>6224.7719090909104</c:v>
                </c:pt>
                <c:pt idx="647">
                  <c:v>6199.6567272727279</c:v>
                </c:pt>
                <c:pt idx="648">
                  <c:v>6178.91290909091</c:v>
                </c:pt>
                <c:pt idx="649">
                  <c:v>6155.1530000000002</c:v>
                </c:pt>
                <c:pt idx="650">
                  <c:v>6128.2886363636371</c:v>
                </c:pt>
                <c:pt idx="651">
                  <c:v>6098.5835454545449</c:v>
                </c:pt>
                <c:pt idx="652">
                  <c:v>6069.0070909090909</c:v>
                </c:pt>
                <c:pt idx="653">
                  <c:v>6036.9760909090901</c:v>
                </c:pt>
                <c:pt idx="654">
                  <c:v>6003.0857272727271</c:v>
                </c:pt>
                <c:pt idx="655">
                  <c:v>5970.0401818181817</c:v>
                </c:pt>
                <c:pt idx="656">
                  <c:v>5932.4125454545465</c:v>
                </c:pt>
                <c:pt idx="657">
                  <c:v>5892.2426363636368</c:v>
                </c:pt>
                <c:pt idx="658">
                  <c:v>5851.2343636363621</c:v>
                </c:pt>
                <c:pt idx="659">
                  <c:v>5809.3486363636366</c:v>
                </c:pt>
                <c:pt idx="660">
                  <c:v>5765.3694545454555</c:v>
                </c:pt>
                <c:pt idx="661">
                  <c:v>5723.895363636364</c:v>
                </c:pt>
                <c:pt idx="662">
                  <c:v>5678.5151818181821</c:v>
                </c:pt>
                <c:pt idx="663">
                  <c:v>5631.7306363636371</c:v>
                </c:pt>
                <c:pt idx="664">
                  <c:v>5584.3854545454551</c:v>
                </c:pt>
                <c:pt idx="665">
                  <c:v>5537.9306363636379</c:v>
                </c:pt>
                <c:pt idx="666">
                  <c:v>5487.977727272727</c:v>
                </c:pt>
                <c:pt idx="667">
                  <c:v>5439.7910909090924</c:v>
                </c:pt>
                <c:pt idx="668">
                  <c:v>5392.7321818181817</c:v>
                </c:pt>
                <c:pt idx="669">
                  <c:v>5344.6462727272738</c:v>
                </c:pt>
                <c:pt idx="670">
                  <c:v>5293.4528181818187</c:v>
                </c:pt>
                <c:pt idx="671">
                  <c:v>5242.4569999999994</c:v>
                </c:pt>
                <c:pt idx="672">
                  <c:v>5192.2187272727278</c:v>
                </c:pt>
                <c:pt idx="673">
                  <c:v>5145.1979090909099</c:v>
                </c:pt>
                <c:pt idx="674">
                  <c:v>5095.8482727272722</c:v>
                </c:pt>
                <c:pt idx="675">
                  <c:v>5045.4744545454532</c:v>
                </c:pt>
                <c:pt idx="676">
                  <c:v>5001.3203636363633</c:v>
                </c:pt>
                <c:pt idx="677">
                  <c:v>4958.8157272727276</c:v>
                </c:pt>
                <c:pt idx="678">
                  <c:v>4915.0106363636378</c:v>
                </c:pt>
                <c:pt idx="679">
                  <c:v>4870.7949090909096</c:v>
                </c:pt>
                <c:pt idx="680">
                  <c:v>4824.6570000000002</c:v>
                </c:pt>
                <c:pt idx="681">
                  <c:v>4778.5176363636365</c:v>
                </c:pt>
                <c:pt idx="682">
                  <c:v>4733.0231818181819</c:v>
                </c:pt>
                <c:pt idx="683">
                  <c:v>4687.1460000000015</c:v>
                </c:pt>
                <c:pt idx="684">
                  <c:v>4642.6686363636381</c:v>
                </c:pt>
                <c:pt idx="685">
                  <c:v>4598.7179090909094</c:v>
                </c:pt>
                <c:pt idx="686">
                  <c:v>4554.7728181818184</c:v>
                </c:pt>
                <c:pt idx="687">
                  <c:v>4506.3548181818187</c:v>
                </c:pt>
                <c:pt idx="688">
                  <c:v>4456.8303636363635</c:v>
                </c:pt>
                <c:pt idx="689">
                  <c:v>4410.6134545454543</c:v>
                </c:pt>
                <c:pt idx="690">
                  <c:v>4362.018</c:v>
                </c:pt>
                <c:pt idx="691">
                  <c:v>4316.0018181818195</c:v>
                </c:pt>
                <c:pt idx="692">
                  <c:v>4270.5443636363625</c:v>
                </c:pt>
                <c:pt idx="693">
                  <c:v>4225.5245454545457</c:v>
                </c:pt>
                <c:pt idx="694">
                  <c:v>4181.1332727272729</c:v>
                </c:pt>
                <c:pt idx="695">
                  <c:v>4136.0695454545466</c:v>
                </c:pt>
                <c:pt idx="696">
                  <c:v>4090.4994545454556</c:v>
                </c:pt>
                <c:pt idx="697">
                  <c:v>4046.5750000000007</c:v>
                </c:pt>
                <c:pt idx="698">
                  <c:v>4002.4579999999992</c:v>
                </c:pt>
                <c:pt idx="699">
                  <c:v>3960.401636363636</c:v>
                </c:pt>
                <c:pt idx="700">
                  <c:v>3918.8427272727272</c:v>
                </c:pt>
                <c:pt idx="701">
                  <c:v>3881.866363636364</c:v>
                </c:pt>
                <c:pt idx="702">
                  <c:v>3844.898454545455</c:v>
                </c:pt>
                <c:pt idx="703">
                  <c:v>3809.6796363636367</c:v>
                </c:pt>
                <c:pt idx="704">
                  <c:v>3773.0170909090907</c:v>
                </c:pt>
                <c:pt idx="705">
                  <c:v>3733.4999090909091</c:v>
                </c:pt>
                <c:pt idx="706">
                  <c:v>3695.5291818181818</c:v>
                </c:pt>
                <c:pt idx="707">
                  <c:v>3659.5400909090908</c:v>
                </c:pt>
                <c:pt idx="708">
                  <c:v>3623.9719090909093</c:v>
                </c:pt>
                <c:pt idx="709">
                  <c:v>3586.7817272727275</c:v>
                </c:pt>
                <c:pt idx="710">
                  <c:v>3549.51</c:v>
                </c:pt>
                <c:pt idx="711">
                  <c:v>3509.0899999999997</c:v>
                </c:pt>
                <c:pt idx="712">
                  <c:v>3469.1966363636361</c:v>
                </c:pt>
                <c:pt idx="713">
                  <c:v>3429.2478181818183</c:v>
                </c:pt>
                <c:pt idx="714">
                  <c:v>3390.3981818181815</c:v>
                </c:pt>
                <c:pt idx="715">
                  <c:v>3354.2137272727273</c:v>
                </c:pt>
                <c:pt idx="716">
                  <c:v>3320.5624545454548</c:v>
                </c:pt>
                <c:pt idx="717">
                  <c:v>3285.8382727272738</c:v>
                </c:pt>
                <c:pt idx="718">
                  <c:v>3251.9776363636365</c:v>
                </c:pt>
                <c:pt idx="719">
                  <c:v>3218.9485454545452</c:v>
                </c:pt>
                <c:pt idx="720">
                  <c:v>3188.1102727272723</c:v>
                </c:pt>
                <c:pt idx="721">
                  <c:v>3159.5244545454552</c:v>
                </c:pt>
                <c:pt idx="722">
                  <c:v>3134.0949999999998</c:v>
                </c:pt>
                <c:pt idx="723">
                  <c:v>3106.2694545454551</c:v>
                </c:pt>
                <c:pt idx="724">
                  <c:v>3078.0804545454553</c:v>
                </c:pt>
                <c:pt idx="725">
                  <c:v>3048.2334545454551</c:v>
                </c:pt>
                <c:pt idx="726">
                  <c:v>3017.4794545454547</c:v>
                </c:pt>
                <c:pt idx="727">
                  <c:v>2987.2479090909087</c:v>
                </c:pt>
                <c:pt idx="728">
                  <c:v>2956.224909090909</c:v>
                </c:pt>
                <c:pt idx="729">
                  <c:v>2926.2199090909089</c:v>
                </c:pt>
                <c:pt idx="730">
                  <c:v>2895.579181818182</c:v>
                </c:pt>
                <c:pt idx="731">
                  <c:v>2864.3923636363647</c:v>
                </c:pt>
                <c:pt idx="732">
                  <c:v>2831.6479999999997</c:v>
                </c:pt>
                <c:pt idx="733">
                  <c:v>2800.9004545454554</c:v>
                </c:pt>
                <c:pt idx="734">
                  <c:v>2769.6344545454558</c:v>
                </c:pt>
                <c:pt idx="735">
                  <c:v>2740.027818181818</c:v>
                </c:pt>
                <c:pt idx="736">
                  <c:v>2712.8461818181818</c:v>
                </c:pt>
                <c:pt idx="737">
                  <c:v>2685.3595454545452</c:v>
                </c:pt>
                <c:pt idx="738">
                  <c:v>2659.5197272727278</c:v>
                </c:pt>
                <c:pt idx="739">
                  <c:v>2634.4601818181818</c:v>
                </c:pt>
                <c:pt idx="740">
                  <c:v>2609.4366363636364</c:v>
                </c:pt>
                <c:pt idx="741">
                  <c:v>2584.1624545454542</c:v>
                </c:pt>
                <c:pt idx="742">
                  <c:v>2558.4607272727271</c:v>
                </c:pt>
                <c:pt idx="743">
                  <c:v>2536.5050909090905</c:v>
                </c:pt>
                <c:pt idx="744">
                  <c:v>2512.3170000000005</c:v>
                </c:pt>
                <c:pt idx="745">
                  <c:v>2489.9822727272722</c:v>
                </c:pt>
                <c:pt idx="746">
                  <c:v>2469.398454545455</c:v>
                </c:pt>
                <c:pt idx="747">
                  <c:v>2448.480363636364</c:v>
                </c:pt>
                <c:pt idx="748">
                  <c:v>2427.7474545454552</c:v>
                </c:pt>
                <c:pt idx="749">
                  <c:v>2404.6189090909093</c:v>
                </c:pt>
                <c:pt idx="750">
                  <c:v>2383.6620909090907</c:v>
                </c:pt>
                <c:pt idx="751">
                  <c:v>2362.0371818181816</c:v>
                </c:pt>
                <c:pt idx="752">
                  <c:v>2342.4376363636361</c:v>
                </c:pt>
                <c:pt idx="753">
                  <c:v>2325.5158181818188</c:v>
                </c:pt>
                <c:pt idx="754">
                  <c:v>2307.4759090909092</c:v>
                </c:pt>
                <c:pt idx="755">
                  <c:v>2289.0931818181821</c:v>
                </c:pt>
                <c:pt idx="756">
                  <c:v>2270.8015454545452</c:v>
                </c:pt>
                <c:pt idx="757">
                  <c:v>2251.6250909090913</c:v>
                </c:pt>
                <c:pt idx="758">
                  <c:v>2231.8681818181817</c:v>
                </c:pt>
                <c:pt idx="759">
                  <c:v>2214.2359999999999</c:v>
                </c:pt>
                <c:pt idx="760">
                  <c:v>2198.307636363636</c:v>
                </c:pt>
                <c:pt idx="761">
                  <c:v>2180.7272727272721</c:v>
                </c:pt>
                <c:pt idx="762">
                  <c:v>2164.2269090909085</c:v>
                </c:pt>
                <c:pt idx="763">
                  <c:v>2147.610454545455</c:v>
                </c:pt>
                <c:pt idx="764">
                  <c:v>2130.5726363636368</c:v>
                </c:pt>
                <c:pt idx="765">
                  <c:v>2114.0661818181811</c:v>
                </c:pt>
                <c:pt idx="766">
                  <c:v>2098.7362727272721</c:v>
                </c:pt>
                <c:pt idx="767">
                  <c:v>2083.3127272727274</c:v>
                </c:pt>
                <c:pt idx="768">
                  <c:v>2068.2380909090907</c:v>
                </c:pt>
                <c:pt idx="769">
                  <c:v>2053.3002727272728</c:v>
                </c:pt>
                <c:pt idx="770">
                  <c:v>2037.9760000000003</c:v>
                </c:pt>
                <c:pt idx="771">
                  <c:v>2023.3166363636365</c:v>
                </c:pt>
                <c:pt idx="772">
                  <c:v>2010.4209090909089</c:v>
                </c:pt>
                <c:pt idx="773">
                  <c:v>1998.0959090909091</c:v>
                </c:pt>
                <c:pt idx="774">
                  <c:v>1984.9713636363631</c:v>
                </c:pt>
                <c:pt idx="775">
                  <c:v>1972.2380909090912</c:v>
                </c:pt>
                <c:pt idx="776">
                  <c:v>1958.8286363636369</c:v>
                </c:pt>
                <c:pt idx="777">
                  <c:v>1945.0756363636365</c:v>
                </c:pt>
                <c:pt idx="778">
                  <c:v>1932.730181818182</c:v>
                </c:pt>
                <c:pt idx="779">
                  <c:v>1920.4083636363639</c:v>
                </c:pt>
                <c:pt idx="780">
                  <c:v>1907.3640909090905</c:v>
                </c:pt>
                <c:pt idx="781">
                  <c:v>1893.5687272727271</c:v>
                </c:pt>
                <c:pt idx="782">
                  <c:v>1878.1713636363634</c:v>
                </c:pt>
                <c:pt idx="783">
                  <c:v>1862.8990909090908</c:v>
                </c:pt>
                <c:pt idx="784">
                  <c:v>1848.2072727272732</c:v>
                </c:pt>
                <c:pt idx="785">
                  <c:v>1834.5286363636367</c:v>
                </c:pt>
                <c:pt idx="786">
                  <c:v>1818.7703636363633</c:v>
                </c:pt>
                <c:pt idx="787">
                  <c:v>1803.2651818181816</c:v>
                </c:pt>
                <c:pt idx="788">
                  <c:v>1789.2427272727271</c:v>
                </c:pt>
                <c:pt idx="789">
                  <c:v>1774.4666363636368</c:v>
                </c:pt>
                <c:pt idx="790">
                  <c:v>1760.3506363636361</c:v>
                </c:pt>
                <c:pt idx="791">
                  <c:v>1747.690818181818</c:v>
                </c:pt>
                <c:pt idx="792">
                  <c:v>1735.0541818181816</c:v>
                </c:pt>
                <c:pt idx="793">
                  <c:v>1722.7439999999999</c:v>
                </c:pt>
                <c:pt idx="794">
                  <c:v>1709.7958181818183</c:v>
                </c:pt>
                <c:pt idx="795">
                  <c:v>1697.24</c:v>
                </c:pt>
                <c:pt idx="796">
                  <c:v>1684.3839090909087</c:v>
                </c:pt>
                <c:pt idx="797">
                  <c:v>1673.3108181818179</c:v>
                </c:pt>
                <c:pt idx="798">
                  <c:v>1661.1292727272728</c:v>
                </c:pt>
                <c:pt idx="799">
                  <c:v>1648.8486363636364</c:v>
                </c:pt>
                <c:pt idx="800">
                  <c:v>1637.4013636363634</c:v>
                </c:pt>
                <c:pt idx="801">
                  <c:v>1624.0550909090912</c:v>
                </c:pt>
                <c:pt idx="802">
                  <c:v>1612.0677272727278</c:v>
                </c:pt>
                <c:pt idx="803">
                  <c:v>1601.6231818181816</c:v>
                </c:pt>
                <c:pt idx="804">
                  <c:v>1591.3008181818184</c:v>
                </c:pt>
                <c:pt idx="805">
                  <c:v>1580.1200909090908</c:v>
                </c:pt>
                <c:pt idx="806">
                  <c:v>1567.4303636363636</c:v>
                </c:pt>
                <c:pt idx="807">
                  <c:v>1556.328181818182</c:v>
                </c:pt>
                <c:pt idx="808">
                  <c:v>1546.4427272727271</c:v>
                </c:pt>
                <c:pt idx="809">
                  <c:v>1535.8029090909092</c:v>
                </c:pt>
                <c:pt idx="810">
                  <c:v>1526.0735454545459</c:v>
                </c:pt>
                <c:pt idx="811">
                  <c:v>1517.1241818181818</c:v>
                </c:pt>
                <c:pt idx="812">
                  <c:v>1511.6537272727269</c:v>
                </c:pt>
                <c:pt idx="813">
                  <c:v>1505.3800909090908</c:v>
                </c:pt>
                <c:pt idx="814">
                  <c:v>1499.0595454545453</c:v>
                </c:pt>
                <c:pt idx="815">
                  <c:v>1493.1976363636363</c:v>
                </c:pt>
                <c:pt idx="816">
                  <c:v>1488.0414545454548</c:v>
                </c:pt>
                <c:pt idx="817">
                  <c:v>1483.7539999999999</c:v>
                </c:pt>
                <c:pt idx="818">
                  <c:v>1477.4209090909089</c:v>
                </c:pt>
                <c:pt idx="819">
                  <c:v>1468.9502727272729</c:v>
                </c:pt>
                <c:pt idx="820">
                  <c:v>1461.7388181818183</c:v>
                </c:pt>
                <c:pt idx="821">
                  <c:v>1453.3067272727276</c:v>
                </c:pt>
                <c:pt idx="822">
                  <c:v>1443.9778181818181</c:v>
                </c:pt>
                <c:pt idx="823">
                  <c:v>1432.835818181818</c:v>
                </c:pt>
                <c:pt idx="824">
                  <c:v>1421.8139999999999</c:v>
                </c:pt>
                <c:pt idx="825">
                  <c:v>1410.6541818181815</c:v>
                </c:pt>
                <c:pt idx="826">
                  <c:v>1399.6078181818179</c:v>
                </c:pt>
                <c:pt idx="827">
                  <c:v>1389.5643636363634</c:v>
                </c:pt>
                <c:pt idx="828">
                  <c:v>1379.9575454545454</c:v>
                </c:pt>
                <c:pt idx="829">
                  <c:v>1372.1032727272725</c:v>
                </c:pt>
                <c:pt idx="830">
                  <c:v>1364.8960909090908</c:v>
                </c:pt>
                <c:pt idx="831">
                  <c:v>1358.2943636363632</c:v>
                </c:pt>
                <c:pt idx="832">
                  <c:v>1352.0475454545458</c:v>
                </c:pt>
                <c:pt idx="833">
                  <c:v>1345.0475454545453</c:v>
                </c:pt>
                <c:pt idx="834">
                  <c:v>1338.2323636363635</c:v>
                </c:pt>
                <c:pt idx="835">
                  <c:v>1332.0325454545452</c:v>
                </c:pt>
                <c:pt idx="836">
                  <c:v>1325.4151818181817</c:v>
                </c:pt>
                <c:pt idx="837">
                  <c:v>1318.6939090909088</c:v>
                </c:pt>
                <c:pt idx="838">
                  <c:v>1310.9808181818182</c:v>
                </c:pt>
                <c:pt idx="839">
                  <c:v>1302.0343636363634</c:v>
                </c:pt>
                <c:pt idx="840">
                  <c:v>1292.1479090909093</c:v>
                </c:pt>
                <c:pt idx="841">
                  <c:v>1283.6961818181817</c:v>
                </c:pt>
                <c:pt idx="842">
                  <c:v>1274.485090909091</c:v>
                </c:pt>
                <c:pt idx="843">
                  <c:v>1265.0265454545458</c:v>
                </c:pt>
                <c:pt idx="844">
                  <c:v>1255.1237272727274</c:v>
                </c:pt>
                <c:pt idx="845">
                  <c:v>1245.1086363636366</c:v>
                </c:pt>
                <c:pt idx="846">
                  <c:v>1235.436454545455</c:v>
                </c:pt>
                <c:pt idx="847">
                  <c:v>1226.175363636364</c:v>
                </c:pt>
                <c:pt idx="848">
                  <c:v>1217.1001818181819</c:v>
                </c:pt>
                <c:pt idx="849">
                  <c:v>1208.3314545454546</c:v>
                </c:pt>
                <c:pt idx="850">
                  <c:v>1200.5311818181817</c:v>
                </c:pt>
                <c:pt idx="851">
                  <c:v>1190.7572727272729</c:v>
                </c:pt>
                <c:pt idx="852">
                  <c:v>1180.2998181818182</c:v>
                </c:pt>
                <c:pt idx="853">
                  <c:v>1169.7910909090908</c:v>
                </c:pt>
                <c:pt idx="854">
                  <c:v>1160.6116363636363</c:v>
                </c:pt>
                <c:pt idx="855">
                  <c:v>1152.1409999999998</c:v>
                </c:pt>
                <c:pt idx="856">
                  <c:v>1143.8058181818183</c:v>
                </c:pt>
                <c:pt idx="857">
                  <c:v>1134.385181818182</c:v>
                </c:pt>
                <c:pt idx="858">
                  <c:v>1123.9885454545456</c:v>
                </c:pt>
                <c:pt idx="859">
                  <c:v>1112.313272727273</c:v>
                </c:pt>
                <c:pt idx="860">
                  <c:v>1101.604636363636</c:v>
                </c:pt>
                <c:pt idx="861">
                  <c:v>1090.1731818181815</c:v>
                </c:pt>
                <c:pt idx="862">
                  <c:v>1080.4145454545455</c:v>
                </c:pt>
                <c:pt idx="863">
                  <c:v>1070.4479090909094</c:v>
                </c:pt>
                <c:pt idx="864">
                  <c:v>1060.4477272727274</c:v>
                </c:pt>
                <c:pt idx="865">
                  <c:v>1051.0607272727273</c:v>
                </c:pt>
                <c:pt idx="866">
                  <c:v>1041.8276363636362</c:v>
                </c:pt>
                <c:pt idx="867">
                  <c:v>1032.4486363636363</c:v>
                </c:pt>
                <c:pt idx="868">
                  <c:v>1022.9963636363635</c:v>
                </c:pt>
                <c:pt idx="869">
                  <c:v>1014.2444545454546</c:v>
                </c:pt>
                <c:pt idx="870">
                  <c:v>1006.6033636363638</c:v>
                </c:pt>
                <c:pt idx="871">
                  <c:v>997.31336363636365</c:v>
                </c:pt>
                <c:pt idx="872">
                  <c:v>989.25754545454549</c:v>
                </c:pt>
                <c:pt idx="873">
                  <c:v>980.89927272727277</c:v>
                </c:pt>
                <c:pt idx="874">
                  <c:v>972.89618181818184</c:v>
                </c:pt>
                <c:pt idx="875">
                  <c:v>965.71281818181797</c:v>
                </c:pt>
                <c:pt idx="876">
                  <c:v>957.07972727272727</c:v>
                </c:pt>
                <c:pt idx="877">
                  <c:v>948.44781818181787</c:v>
                </c:pt>
                <c:pt idx="878">
                  <c:v>938.80563636363661</c:v>
                </c:pt>
                <c:pt idx="879">
                  <c:v>928.83445454545449</c:v>
                </c:pt>
                <c:pt idx="880">
                  <c:v>918.65981818181808</c:v>
                </c:pt>
                <c:pt idx="881">
                  <c:v>908.53609090909094</c:v>
                </c:pt>
                <c:pt idx="882">
                  <c:v>900.09627272727289</c:v>
                </c:pt>
                <c:pt idx="883">
                  <c:v>891.47154545454543</c:v>
                </c:pt>
                <c:pt idx="884">
                  <c:v>883.06845454545453</c:v>
                </c:pt>
                <c:pt idx="885">
                  <c:v>873.43445454545463</c:v>
                </c:pt>
                <c:pt idx="886">
                  <c:v>862.99718181818207</c:v>
                </c:pt>
                <c:pt idx="887">
                  <c:v>853.58181818181799</c:v>
                </c:pt>
                <c:pt idx="888">
                  <c:v>844.15254545454547</c:v>
                </c:pt>
                <c:pt idx="889">
                  <c:v>835.81372727272731</c:v>
                </c:pt>
                <c:pt idx="890">
                  <c:v>828.98899999999992</c:v>
                </c:pt>
                <c:pt idx="891">
                  <c:v>822.69854545454552</c:v>
                </c:pt>
                <c:pt idx="892">
                  <c:v>816.40418181818177</c:v>
                </c:pt>
                <c:pt idx="893">
                  <c:v>809.19836363636364</c:v>
                </c:pt>
                <c:pt idx="894">
                  <c:v>801.48318181818195</c:v>
                </c:pt>
                <c:pt idx="895">
                  <c:v>794.2112727272729</c:v>
                </c:pt>
                <c:pt idx="896">
                  <c:v>789.35118181818177</c:v>
                </c:pt>
                <c:pt idx="897">
                  <c:v>785.01618181818185</c:v>
                </c:pt>
                <c:pt idx="898">
                  <c:v>778.77990909090909</c:v>
                </c:pt>
                <c:pt idx="899">
                  <c:v>772.42254545454523</c:v>
                </c:pt>
                <c:pt idx="900">
                  <c:v>766.84654545454532</c:v>
                </c:pt>
                <c:pt idx="901">
                  <c:v>760.64181818181805</c:v>
                </c:pt>
                <c:pt idx="902">
                  <c:v>753.62236363636362</c:v>
                </c:pt>
                <c:pt idx="903">
                  <c:v>747.32481818181805</c:v>
                </c:pt>
                <c:pt idx="904">
                  <c:v>740.65263636363625</c:v>
                </c:pt>
                <c:pt idx="905">
                  <c:v>733.49745454545439</c:v>
                </c:pt>
                <c:pt idx="906">
                  <c:v>726.60127272727277</c:v>
                </c:pt>
                <c:pt idx="907">
                  <c:v>718.51845454545457</c:v>
                </c:pt>
                <c:pt idx="908">
                  <c:v>710.93699999999978</c:v>
                </c:pt>
                <c:pt idx="909">
                  <c:v>704.10118181818189</c:v>
                </c:pt>
                <c:pt idx="910">
                  <c:v>698.28027272727286</c:v>
                </c:pt>
                <c:pt idx="911">
                  <c:v>692.36372727272737</c:v>
                </c:pt>
                <c:pt idx="912">
                  <c:v>686.26199999999983</c:v>
                </c:pt>
                <c:pt idx="913">
                  <c:v>679.93809090909099</c:v>
                </c:pt>
                <c:pt idx="914">
                  <c:v>673.60790909090895</c:v>
                </c:pt>
                <c:pt idx="915">
                  <c:v>668.83309090909097</c:v>
                </c:pt>
                <c:pt idx="916">
                  <c:v>664.39290909090892</c:v>
                </c:pt>
                <c:pt idx="917">
                  <c:v>659.72145454545443</c:v>
                </c:pt>
                <c:pt idx="918">
                  <c:v>654.95672727272733</c:v>
                </c:pt>
                <c:pt idx="919">
                  <c:v>650.03354545454556</c:v>
                </c:pt>
                <c:pt idx="920">
                  <c:v>645.39772727272725</c:v>
                </c:pt>
                <c:pt idx="921">
                  <c:v>640.07036363636371</c:v>
                </c:pt>
                <c:pt idx="922">
                  <c:v>633.57554545454559</c:v>
                </c:pt>
                <c:pt idx="923">
                  <c:v>626.73018181818202</c:v>
                </c:pt>
                <c:pt idx="924">
                  <c:v>621.19963636363661</c:v>
                </c:pt>
                <c:pt idx="925">
                  <c:v>614.22727272727275</c:v>
                </c:pt>
                <c:pt idx="926">
                  <c:v>606.4014545454545</c:v>
                </c:pt>
                <c:pt idx="927">
                  <c:v>599.88581818181808</c:v>
                </c:pt>
                <c:pt idx="928">
                  <c:v>593.09018181818192</c:v>
                </c:pt>
                <c:pt idx="929">
                  <c:v>587.33300000000008</c:v>
                </c:pt>
                <c:pt idx="930">
                  <c:v>582.07099999999991</c:v>
                </c:pt>
                <c:pt idx="931">
                  <c:v>576.8443636363636</c:v>
                </c:pt>
                <c:pt idx="932">
                  <c:v>572.10399999999993</c:v>
                </c:pt>
                <c:pt idx="933">
                  <c:v>567.59127272727278</c:v>
                </c:pt>
                <c:pt idx="934">
                  <c:v>564.11599999999999</c:v>
                </c:pt>
                <c:pt idx="935">
                  <c:v>558.82963636363638</c:v>
                </c:pt>
                <c:pt idx="936">
                  <c:v>553.94499999999982</c:v>
                </c:pt>
                <c:pt idx="937">
                  <c:v>549.27509090909109</c:v>
                </c:pt>
                <c:pt idx="938">
                  <c:v>543.94327272727287</c:v>
                </c:pt>
                <c:pt idx="939">
                  <c:v>538.67018181818185</c:v>
                </c:pt>
                <c:pt idx="940">
                  <c:v>533.07018181818194</c:v>
                </c:pt>
                <c:pt idx="941">
                  <c:v>527.10563636363634</c:v>
                </c:pt>
                <c:pt idx="942">
                  <c:v>521.37063636363655</c:v>
                </c:pt>
                <c:pt idx="943">
                  <c:v>515.64454545454544</c:v>
                </c:pt>
                <c:pt idx="944">
                  <c:v>510.17136363636376</c:v>
                </c:pt>
                <c:pt idx="945">
                  <c:v>504.43327272727259</c:v>
                </c:pt>
                <c:pt idx="946">
                  <c:v>499.77372727272729</c:v>
                </c:pt>
                <c:pt idx="947">
                  <c:v>495.53881818181816</c:v>
                </c:pt>
                <c:pt idx="948">
                  <c:v>490.93909090909074</c:v>
                </c:pt>
                <c:pt idx="949">
                  <c:v>486.51972727272727</c:v>
                </c:pt>
                <c:pt idx="950">
                  <c:v>482.89736363636376</c:v>
                </c:pt>
                <c:pt idx="951">
                  <c:v>479.01027272727265</c:v>
                </c:pt>
                <c:pt idx="952">
                  <c:v>475.16072727272734</c:v>
                </c:pt>
                <c:pt idx="953">
                  <c:v>470.34881818181822</c:v>
                </c:pt>
                <c:pt idx="954">
                  <c:v>465.46972727272725</c:v>
                </c:pt>
                <c:pt idx="955">
                  <c:v>461.36418181818175</c:v>
                </c:pt>
                <c:pt idx="956">
                  <c:v>457.15518181818186</c:v>
                </c:pt>
                <c:pt idx="957">
                  <c:v>452.63236363636378</c:v>
                </c:pt>
                <c:pt idx="958">
                  <c:v>447.48</c:v>
                </c:pt>
                <c:pt idx="959">
                  <c:v>442.63636363636374</c:v>
                </c:pt>
                <c:pt idx="960">
                  <c:v>438.65863636363639</c:v>
                </c:pt>
                <c:pt idx="961">
                  <c:v>434.59599999999989</c:v>
                </c:pt>
                <c:pt idx="962">
                  <c:v>430.51263636363637</c:v>
                </c:pt>
                <c:pt idx="963">
                  <c:v>426.6191818181818</c:v>
                </c:pt>
                <c:pt idx="964">
                  <c:v>422.43799999999987</c:v>
                </c:pt>
                <c:pt idx="965">
                  <c:v>418.57527272727259</c:v>
                </c:pt>
                <c:pt idx="966">
                  <c:v>414.01772727272726</c:v>
                </c:pt>
                <c:pt idx="967">
                  <c:v>409.15836363636379</c:v>
                </c:pt>
                <c:pt idx="968">
                  <c:v>406.03118181818166</c:v>
                </c:pt>
                <c:pt idx="969">
                  <c:v>403.03972727272725</c:v>
                </c:pt>
                <c:pt idx="970">
                  <c:v>399.78863636363639</c:v>
                </c:pt>
                <c:pt idx="971">
                  <c:v>395.82999999999993</c:v>
                </c:pt>
                <c:pt idx="972">
                  <c:v>391.79309090909089</c:v>
                </c:pt>
                <c:pt idx="973">
                  <c:v>387.4381818181817</c:v>
                </c:pt>
                <c:pt idx="974">
                  <c:v>382.66009090909085</c:v>
                </c:pt>
                <c:pt idx="975">
                  <c:v>379.20218181818183</c:v>
                </c:pt>
                <c:pt idx="976">
                  <c:v>376.26445454545461</c:v>
                </c:pt>
                <c:pt idx="977">
                  <c:v>373.7105454545453</c:v>
                </c:pt>
                <c:pt idx="978">
                  <c:v>371.43863636363625</c:v>
                </c:pt>
                <c:pt idx="979">
                  <c:v>368.32772727272726</c:v>
                </c:pt>
                <c:pt idx="980">
                  <c:v>366.03209090909093</c:v>
                </c:pt>
                <c:pt idx="981">
                  <c:v>363.38663636363634</c:v>
                </c:pt>
                <c:pt idx="982">
                  <c:v>360.32672727272723</c:v>
                </c:pt>
                <c:pt idx="983">
                  <c:v>356.44327272727264</c:v>
                </c:pt>
                <c:pt idx="984">
                  <c:v>352.73672727272719</c:v>
                </c:pt>
                <c:pt idx="985">
                  <c:v>348.85945454545458</c:v>
                </c:pt>
                <c:pt idx="986">
                  <c:v>344.33527272727258</c:v>
                </c:pt>
                <c:pt idx="987">
                  <c:v>339.01418181818184</c:v>
                </c:pt>
                <c:pt idx="988">
                  <c:v>333.95027272727259</c:v>
                </c:pt>
                <c:pt idx="989">
                  <c:v>329.20318181818175</c:v>
                </c:pt>
                <c:pt idx="990">
                  <c:v>324.04372727272727</c:v>
                </c:pt>
                <c:pt idx="991">
                  <c:v>318.30245454545457</c:v>
                </c:pt>
                <c:pt idx="992">
                  <c:v>313.43527272727255</c:v>
                </c:pt>
                <c:pt idx="993">
                  <c:v>309.47354545454539</c:v>
                </c:pt>
                <c:pt idx="994">
                  <c:v>306.02736363636376</c:v>
                </c:pt>
                <c:pt idx="995">
                  <c:v>302.12772727272727</c:v>
                </c:pt>
                <c:pt idx="996">
                  <c:v>298.77963636363637</c:v>
                </c:pt>
                <c:pt idx="997">
                  <c:v>296.11781818181822</c:v>
                </c:pt>
                <c:pt idx="998">
                  <c:v>293.26463636363638</c:v>
                </c:pt>
                <c:pt idx="999">
                  <c:v>290.55863636363637</c:v>
                </c:pt>
                <c:pt idx="1000">
                  <c:v>288.15263636363642</c:v>
                </c:pt>
                <c:pt idx="1001">
                  <c:v>285.7015454545454</c:v>
                </c:pt>
                <c:pt idx="1002">
                  <c:v>284.37518181818183</c:v>
                </c:pt>
                <c:pt idx="1003">
                  <c:v>283.22354545454539</c:v>
                </c:pt>
                <c:pt idx="1004">
                  <c:v>281.25772727272727</c:v>
                </c:pt>
                <c:pt idx="1005">
                  <c:v>279.72909090909093</c:v>
                </c:pt>
                <c:pt idx="1006">
                  <c:v>278.78418181818176</c:v>
                </c:pt>
                <c:pt idx="1007">
                  <c:v>277.96618181818178</c:v>
                </c:pt>
                <c:pt idx="1008">
                  <c:v>276.79354545454544</c:v>
                </c:pt>
                <c:pt idx="1009">
                  <c:v>276.0835454545454</c:v>
                </c:pt>
                <c:pt idx="1010">
                  <c:v>275.11481818181835</c:v>
                </c:pt>
                <c:pt idx="1011">
                  <c:v>274.05881818181825</c:v>
                </c:pt>
                <c:pt idx="1012">
                  <c:v>273.30872727272725</c:v>
                </c:pt>
                <c:pt idx="1013">
                  <c:v>271.83390909090912</c:v>
                </c:pt>
                <c:pt idx="1014">
                  <c:v>269.97254545454547</c:v>
                </c:pt>
                <c:pt idx="1015">
                  <c:v>268.19009090909094</c:v>
                </c:pt>
                <c:pt idx="1016">
                  <c:v>266.25363636363642</c:v>
                </c:pt>
                <c:pt idx="1017">
                  <c:v>264.41218181818181</c:v>
                </c:pt>
                <c:pt idx="1018">
                  <c:v>262.2898181818183</c:v>
                </c:pt>
                <c:pt idx="1019">
                  <c:v>260.66018181818185</c:v>
                </c:pt>
                <c:pt idx="1020">
                  <c:v>258.82927272727267</c:v>
                </c:pt>
                <c:pt idx="1021">
                  <c:v>256.87845454545453</c:v>
                </c:pt>
                <c:pt idx="1022">
                  <c:v>254.38454545454545</c:v>
                </c:pt>
                <c:pt idx="1023">
                  <c:v>252.25290909090913</c:v>
                </c:pt>
                <c:pt idx="1024">
                  <c:v>250.41236363636358</c:v>
                </c:pt>
                <c:pt idx="1025">
                  <c:v>248.50636363636357</c:v>
                </c:pt>
                <c:pt idx="1026">
                  <c:v>247.14172727272728</c:v>
                </c:pt>
                <c:pt idx="1027">
                  <c:v>245.5742727272727</c:v>
                </c:pt>
                <c:pt idx="1028">
                  <c:v>244.3472727272727</c:v>
                </c:pt>
                <c:pt idx="1029">
                  <c:v>243.8323636363636</c:v>
                </c:pt>
                <c:pt idx="1030">
                  <c:v>243.0512727272727</c:v>
                </c:pt>
                <c:pt idx="1031">
                  <c:v>242.46890909090916</c:v>
                </c:pt>
                <c:pt idx="1032">
                  <c:v>241.86118181818185</c:v>
                </c:pt>
                <c:pt idx="1033">
                  <c:v>241.20090909090905</c:v>
                </c:pt>
                <c:pt idx="1034">
                  <c:v>239.90045454545455</c:v>
                </c:pt>
                <c:pt idx="1035">
                  <c:v>238.39100000000002</c:v>
                </c:pt>
                <c:pt idx="1036">
                  <c:v>237.35054545454548</c:v>
                </c:pt>
                <c:pt idx="1037">
                  <c:v>236.2420909090909</c:v>
                </c:pt>
                <c:pt idx="1038">
                  <c:v>235.5149090909091</c:v>
                </c:pt>
                <c:pt idx="1039">
                  <c:v>234.22009090909094</c:v>
                </c:pt>
                <c:pt idx="1040">
                  <c:v>232.89672727272733</c:v>
                </c:pt>
                <c:pt idx="1041">
                  <c:v>231.6846363636364</c:v>
                </c:pt>
                <c:pt idx="1042">
                  <c:v>229.96809090909093</c:v>
                </c:pt>
                <c:pt idx="1043">
                  <c:v>228.05081818181819</c:v>
                </c:pt>
                <c:pt idx="1044">
                  <c:v>226.28709090909098</c:v>
                </c:pt>
                <c:pt idx="1045">
                  <c:v>224.52281818181817</c:v>
                </c:pt>
                <c:pt idx="1046">
                  <c:v>222.53236363636358</c:v>
                </c:pt>
                <c:pt idx="1047">
                  <c:v>220.92972727272726</c:v>
                </c:pt>
                <c:pt idx="1048">
                  <c:v>219.21899999999999</c:v>
                </c:pt>
                <c:pt idx="1049">
                  <c:v>217.56190909090913</c:v>
                </c:pt>
                <c:pt idx="1050">
                  <c:v>216.53381818181819</c:v>
                </c:pt>
                <c:pt idx="1051">
                  <c:v>214.96600000000001</c:v>
                </c:pt>
                <c:pt idx="1052">
                  <c:v>213.51445454545456</c:v>
                </c:pt>
                <c:pt idx="1053">
                  <c:v>212.65354545454542</c:v>
                </c:pt>
                <c:pt idx="1054">
                  <c:v>211.66354545454539</c:v>
                </c:pt>
                <c:pt idx="1055">
                  <c:v>210.88318181818184</c:v>
                </c:pt>
                <c:pt idx="1056">
                  <c:v>210.54345454545455</c:v>
                </c:pt>
                <c:pt idx="1057">
                  <c:v>210.7561818181818</c:v>
                </c:pt>
                <c:pt idx="1058">
                  <c:v>210.34445454545451</c:v>
                </c:pt>
                <c:pt idx="1059">
                  <c:v>209.30254545454542</c:v>
                </c:pt>
                <c:pt idx="1060">
                  <c:v>207.94445454545456</c:v>
                </c:pt>
                <c:pt idx="1061">
                  <c:v>206.34081818181815</c:v>
                </c:pt>
                <c:pt idx="1062">
                  <c:v>204.88272727272738</c:v>
                </c:pt>
                <c:pt idx="1063">
                  <c:v>203.08645454545459</c:v>
                </c:pt>
                <c:pt idx="1064">
                  <c:v>200.93700000000001</c:v>
                </c:pt>
                <c:pt idx="1065">
                  <c:v>199.51390909090912</c:v>
                </c:pt>
                <c:pt idx="1066">
                  <c:v>198.0296363636364</c:v>
                </c:pt>
                <c:pt idx="1067">
                  <c:v>196.39727272727271</c:v>
                </c:pt>
                <c:pt idx="1068">
                  <c:v>194.41963636363639</c:v>
                </c:pt>
                <c:pt idx="1069">
                  <c:v>192.5943636363636</c:v>
                </c:pt>
                <c:pt idx="1070">
                  <c:v>191.03236363636364</c:v>
                </c:pt>
                <c:pt idx="1071">
                  <c:v>189.46127272727273</c:v>
                </c:pt>
                <c:pt idx="1072">
                  <c:v>188.09090909090909</c:v>
                </c:pt>
                <c:pt idx="1073">
                  <c:v>186.67463636363641</c:v>
                </c:pt>
                <c:pt idx="1074">
                  <c:v>185.42081818181819</c:v>
                </c:pt>
                <c:pt idx="1075">
                  <c:v>184.53945454545453</c:v>
                </c:pt>
                <c:pt idx="1076">
                  <c:v>183.94890909090907</c:v>
                </c:pt>
                <c:pt idx="1077">
                  <c:v>183.03990909090908</c:v>
                </c:pt>
                <c:pt idx="1078">
                  <c:v>182.07536363636359</c:v>
                </c:pt>
                <c:pt idx="1079">
                  <c:v>181.11945454545452</c:v>
                </c:pt>
                <c:pt idx="1080">
                  <c:v>179.99063636363644</c:v>
                </c:pt>
                <c:pt idx="1081">
                  <c:v>179.20127272727271</c:v>
                </c:pt>
                <c:pt idx="1082">
                  <c:v>178.59827272727273</c:v>
                </c:pt>
                <c:pt idx="1083">
                  <c:v>177.85245454545461</c:v>
                </c:pt>
                <c:pt idx="1084">
                  <c:v>176.97436363636359</c:v>
                </c:pt>
                <c:pt idx="1085">
                  <c:v>175.80363636363637</c:v>
                </c:pt>
                <c:pt idx="1086">
                  <c:v>174.2261818181818</c:v>
                </c:pt>
                <c:pt idx="1087">
                  <c:v>172.13381818181813</c:v>
                </c:pt>
                <c:pt idx="1088">
                  <c:v>170.79572727272728</c:v>
                </c:pt>
                <c:pt idx="1089">
                  <c:v>169.49009090909095</c:v>
                </c:pt>
                <c:pt idx="1090">
                  <c:v>168.63954545454541</c:v>
                </c:pt>
                <c:pt idx="1091">
                  <c:v>167.77290909090911</c:v>
                </c:pt>
                <c:pt idx="1092">
                  <c:v>166.71700000000001</c:v>
                </c:pt>
                <c:pt idx="1093">
                  <c:v>165.39200000000005</c:v>
                </c:pt>
                <c:pt idx="1094">
                  <c:v>163.96845454545456</c:v>
                </c:pt>
                <c:pt idx="1095">
                  <c:v>162.64781818181817</c:v>
                </c:pt>
                <c:pt idx="1096">
                  <c:v>161.68790909090913</c:v>
                </c:pt>
                <c:pt idx="1097">
                  <c:v>161.26981818181815</c:v>
                </c:pt>
                <c:pt idx="1098">
                  <c:v>160.90881818181816</c:v>
                </c:pt>
                <c:pt idx="1099">
                  <c:v>160.00881818181816</c:v>
                </c:pt>
                <c:pt idx="1100">
                  <c:v>159.26536363636359</c:v>
                </c:pt>
                <c:pt idx="1101">
                  <c:v>158.29890909090909</c:v>
                </c:pt>
                <c:pt idx="1102">
                  <c:v>157.59172727272724</c:v>
                </c:pt>
                <c:pt idx="1103">
                  <c:v>156.74227272727271</c:v>
                </c:pt>
                <c:pt idx="1104">
                  <c:v>156.04154545454543</c:v>
                </c:pt>
                <c:pt idx="1105">
                  <c:v>155.52963636363637</c:v>
                </c:pt>
                <c:pt idx="1106">
                  <c:v>154.50872727272727</c:v>
                </c:pt>
                <c:pt idx="1107">
                  <c:v>153.369</c:v>
                </c:pt>
                <c:pt idx="1108">
                  <c:v>151.74272727272728</c:v>
                </c:pt>
                <c:pt idx="1109">
                  <c:v>150.15972727272728</c:v>
                </c:pt>
                <c:pt idx="1110">
                  <c:v>148.83072727272727</c:v>
                </c:pt>
                <c:pt idx="1111">
                  <c:v>147.75227272727273</c:v>
                </c:pt>
                <c:pt idx="1112">
                  <c:v>146.89118181818185</c:v>
                </c:pt>
                <c:pt idx="1113">
                  <c:v>145.68636363636358</c:v>
                </c:pt>
                <c:pt idx="1114">
                  <c:v>144.65172727272724</c:v>
                </c:pt>
                <c:pt idx="1115">
                  <c:v>143.76172727272726</c:v>
                </c:pt>
                <c:pt idx="1116">
                  <c:v>142.97681818181815</c:v>
                </c:pt>
                <c:pt idx="1117">
                  <c:v>142.35563636363642</c:v>
                </c:pt>
                <c:pt idx="1118">
                  <c:v>141.46718181818181</c:v>
                </c:pt>
                <c:pt idx="1119">
                  <c:v>140.83318181818183</c:v>
                </c:pt>
                <c:pt idx="1120">
                  <c:v>140.33718181818188</c:v>
                </c:pt>
                <c:pt idx="1121">
                  <c:v>139.69254545454541</c:v>
                </c:pt>
                <c:pt idx="1122">
                  <c:v>138.54636363636359</c:v>
                </c:pt>
                <c:pt idx="1123">
                  <c:v>137.2615454545454</c:v>
                </c:pt>
                <c:pt idx="1124">
                  <c:v>136.28900000000002</c:v>
                </c:pt>
                <c:pt idx="1125">
                  <c:v>135.47163636363641</c:v>
                </c:pt>
                <c:pt idx="1126">
                  <c:v>134.40990909090908</c:v>
                </c:pt>
                <c:pt idx="1127">
                  <c:v>133.20099999999999</c:v>
                </c:pt>
                <c:pt idx="1128">
                  <c:v>132.42490909090913</c:v>
                </c:pt>
                <c:pt idx="1129">
                  <c:v>131.57281818181818</c:v>
                </c:pt>
                <c:pt idx="1130">
                  <c:v>130.77845454545457</c:v>
                </c:pt>
                <c:pt idx="1131">
                  <c:v>130.0884545454546</c:v>
                </c:pt>
                <c:pt idx="1132">
                  <c:v>129.7169090909091</c:v>
                </c:pt>
                <c:pt idx="1133">
                  <c:v>129.42727272727274</c:v>
                </c:pt>
                <c:pt idx="1134">
                  <c:v>129.10790909090909</c:v>
                </c:pt>
                <c:pt idx="1135">
                  <c:v>128.80100000000004</c:v>
                </c:pt>
                <c:pt idx="1136">
                  <c:v>128.46100000000001</c:v>
                </c:pt>
                <c:pt idx="1137">
                  <c:v>128.23809090909091</c:v>
                </c:pt>
                <c:pt idx="1138">
                  <c:v>128.03963636363642</c:v>
                </c:pt>
                <c:pt idx="1139">
                  <c:v>127.74045454545454</c:v>
                </c:pt>
                <c:pt idx="1140">
                  <c:v>127.89845454545454</c:v>
                </c:pt>
                <c:pt idx="1141">
                  <c:v>127.89909090909092</c:v>
                </c:pt>
                <c:pt idx="1142">
                  <c:v>128.16754545454543</c:v>
                </c:pt>
                <c:pt idx="1143">
                  <c:v>127.67109090909091</c:v>
                </c:pt>
                <c:pt idx="1144">
                  <c:v>127.4961818181818</c:v>
                </c:pt>
                <c:pt idx="1145">
                  <c:v>126.83481818181819</c:v>
                </c:pt>
                <c:pt idx="1146">
                  <c:v>125.99281818181819</c:v>
                </c:pt>
                <c:pt idx="1147">
                  <c:v>125.23581818181816</c:v>
                </c:pt>
                <c:pt idx="1148">
                  <c:v>124.71581818181819</c:v>
                </c:pt>
                <c:pt idx="1149">
                  <c:v>123.78872727272727</c:v>
                </c:pt>
                <c:pt idx="1150">
                  <c:v>123.20045454545455</c:v>
                </c:pt>
                <c:pt idx="1151">
                  <c:v>122.33745454545455</c:v>
                </c:pt>
                <c:pt idx="1152">
                  <c:v>121.3519090909091</c:v>
                </c:pt>
                <c:pt idx="1153">
                  <c:v>119.9860909090909</c:v>
                </c:pt>
                <c:pt idx="1154">
                  <c:v>119.26700000000002</c:v>
                </c:pt>
                <c:pt idx="1155">
                  <c:v>118.07609090909091</c:v>
                </c:pt>
                <c:pt idx="1156">
                  <c:v>117.44854545454548</c:v>
                </c:pt>
                <c:pt idx="1157">
                  <c:v>117.43254545454543</c:v>
                </c:pt>
                <c:pt idx="1158">
                  <c:v>117.21054545454545</c:v>
                </c:pt>
                <c:pt idx="1159">
                  <c:v>116.71772727272727</c:v>
                </c:pt>
                <c:pt idx="1160">
                  <c:v>116.06672727272725</c:v>
                </c:pt>
                <c:pt idx="1161">
                  <c:v>115.46036363636362</c:v>
                </c:pt>
                <c:pt idx="1162">
                  <c:v>114.55899999999998</c:v>
                </c:pt>
                <c:pt idx="1163">
                  <c:v>114.45699999999999</c:v>
                </c:pt>
                <c:pt idx="1164">
                  <c:v>114.29745454545454</c:v>
                </c:pt>
                <c:pt idx="1165">
                  <c:v>113.73572727272725</c:v>
                </c:pt>
                <c:pt idx="1166">
                  <c:v>113.71018181818179</c:v>
                </c:pt>
                <c:pt idx="1167">
                  <c:v>113.47845454545453</c:v>
                </c:pt>
                <c:pt idx="1168">
                  <c:v>112.97372727272726</c:v>
                </c:pt>
                <c:pt idx="1169">
                  <c:v>112.33809090909091</c:v>
                </c:pt>
                <c:pt idx="1170">
                  <c:v>111.64699999999999</c:v>
                </c:pt>
                <c:pt idx="1171">
                  <c:v>111.35799999999999</c:v>
                </c:pt>
                <c:pt idx="1172">
                  <c:v>110.80972727272726</c:v>
                </c:pt>
                <c:pt idx="1173">
                  <c:v>110.89381818181819</c:v>
                </c:pt>
                <c:pt idx="1174">
                  <c:v>110.47963636363635</c:v>
                </c:pt>
                <c:pt idx="1175">
                  <c:v>109.90536363636366</c:v>
                </c:pt>
                <c:pt idx="1176">
                  <c:v>109.43227272727273</c:v>
                </c:pt>
                <c:pt idx="1177">
                  <c:v>109.19390909090907</c:v>
                </c:pt>
                <c:pt idx="1178">
                  <c:v>108.80009090909093</c:v>
                </c:pt>
                <c:pt idx="1179">
                  <c:v>108.2059090909091</c:v>
                </c:pt>
                <c:pt idx="1180">
                  <c:v>107.87636363636365</c:v>
                </c:pt>
                <c:pt idx="1181">
                  <c:v>107.70163636363637</c:v>
                </c:pt>
                <c:pt idx="1182">
                  <c:v>107.68363636363635</c:v>
                </c:pt>
                <c:pt idx="1183">
                  <c:v>107.36945454545454</c:v>
                </c:pt>
                <c:pt idx="1184">
                  <c:v>107.02600000000001</c:v>
                </c:pt>
                <c:pt idx="1185">
                  <c:v>106.3420909090909</c:v>
                </c:pt>
                <c:pt idx="1186">
                  <c:v>105.86227272727274</c:v>
                </c:pt>
                <c:pt idx="1187">
                  <c:v>105.05200000000001</c:v>
                </c:pt>
                <c:pt idx="1188">
                  <c:v>104.05636363636363</c:v>
                </c:pt>
                <c:pt idx="1189">
                  <c:v>103.14363636363638</c:v>
                </c:pt>
                <c:pt idx="1190">
                  <c:v>102.29890909090912</c:v>
                </c:pt>
                <c:pt idx="1191">
                  <c:v>101.48327272727273</c:v>
                </c:pt>
                <c:pt idx="1192">
                  <c:v>100.91663636363637</c:v>
                </c:pt>
                <c:pt idx="1193">
                  <c:v>100.06954545454546</c:v>
                </c:pt>
                <c:pt idx="1194">
                  <c:v>99.583909090909103</c:v>
                </c:pt>
                <c:pt idx="1195">
                  <c:v>98.605454545454535</c:v>
                </c:pt>
                <c:pt idx="1196">
                  <c:v>98.590090909090904</c:v>
                </c:pt>
                <c:pt idx="1197">
                  <c:v>98.537999999999997</c:v>
                </c:pt>
                <c:pt idx="1198">
                  <c:v>98.660727272727257</c:v>
                </c:pt>
                <c:pt idx="1199">
                  <c:v>98.684545454545457</c:v>
                </c:pt>
                <c:pt idx="1200">
                  <c:v>98.633727272727256</c:v>
                </c:pt>
                <c:pt idx="1201">
                  <c:v>98.42818181818177</c:v>
                </c:pt>
                <c:pt idx="1202">
                  <c:v>98.288636363636343</c:v>
                </c:pt>
                <c:pt idx="1203">
                  <c:v>97.936454545454538</c:v>
                </c:pt>
                <c:pt idx="1204">
                  <c:v>97.692999999999998</c:v>
                </c:pt>
                <c:pt idx="1205">
                  <c:v>97.072272727272718</c:v>
                </c:pt>
                <c:pt idx="1206">
                  <c:v>97.14109090909092</c:v>
                </c:pt>
                <c:pt idx="1207">
                  <c:v>96.845363636363672</c:v>
                </c:pt>
                <c:pt idx="1208">
                  <c:v>96.222727272727269</c:v>
                </c:pt>
                <c:pt idx="1209">
                  <c:v>95.667090909090902</c:v>
                </c:pt>
                <c:pt idx="1210">
                  <c:v>95.092727272727259</c:v>
                </c:pt>
                <c:pt idx="1211">
                  <c:v>94.68527272727269</c:v>
                </c:pt>
                <c:pt idx="1212">
                  <c:v>94.485181818181786</c:v>
                </c:pt>
                <c:pt idx="1213">
                  <c:v>93.891818181818195</c:v>
                </c:pt>
                <c:pt idx="1214">
                  <c:v>93.529454545454541</c:v>
                </c:pt>
                <c:pt idx="1215">
                  <c:v>93.059545454545443</c:v>
                </c:pt>
                <c:pt idx="1216">
                  <c:v>92.918363636363623</c:v>
                </c:pt>
                <c:pt idx="1217">
                  <c:v>92.725545454545454</c:v>
                </c:pt>
                <c:pt idx="1218">
                  <c:v>92.149999999999991</c:v>
                </c:pt>
                <c:pt idx="1219">
                  <c:v>91.951818181818183</c:v>
                </c:pt>
                <c:pt idx="1220">
                  <c:v>91.663090909090911</c:v>
                </c:pt>
                <c:pt idx="1221">
                  <c:v>91.717454545454572</c:v>
                </c:pt>
                <c:pt idx="1222">
                  <c:v>91.658636363636333</c:v>
                </c:pt>
                <c:pt idx="1223">
                  <c:v>91.283181818181788</c:v>
                </c:pt>
                <c:pt idx="1224">
                  <c:v>91.249000000000024</c:v>
                </c:pt>
                <c:pt idx="1225">
                  <c:v>90.660818181818186</c:v>
                </c:pt>
                <c:pt idx="1226">
                  <c:v>90.139272727272711</c:v>
                </c:pt>
                <c:pt idx="1227">
                  <c:v>89.587818181818193</c:v>
                </c:pt>
                <c:pt idx="1228">
                  <c:v>89.129272727272721</c:v>
                </c:pt>
                <c:pt idx="1229">
                  <c:v>88.556909090909087</c:v>
                </c:pt>
                <c:pt idx="1230">
                  <c:v>87.672909090909073</c:v>
                </c:pt>
                <c:pt idx="1231">
                  <c:v>87.242909090909095</c:v>
                </c:pt>
                <c:pt idx="1232">
                  <c:v>86.298181818181789</c:v>
                </c:pt>
                <c:pt idx="1233">
                  <c:v>85.591909090909098</c:v>
                </c:pt>
                <c:pt idx="1234">
                  <c:v>84.892090909090911</c:v>
                </c:pt>
                <c:pt idx="1235">
                  <c:v>83.936909090909097</c:v>
                </c:pt>
                <c:pt idx="1236">
                  <c:v>83.063909090909092</c:v>
                </c:pt>
                <c:pt idx="1237">
                  <c:v>82.427000000000007</c:v>
                </c:pt>
                <c:pt idx="1238">
                  <c:v>81.786272727272717</c:v>
                </c:pt>
                <c:pt idx="1239">
                  <c:v>80.912909090909096</c:v>
                </c:pt>
                <c:pt idx="1240">
                  <c:v>80.765909090909091</c:v>
                </c:pt>
                <c:pt idx="1241">
                  <c:v>80.898090909090911</c:v>
                </c:pt>
                <c:pt idx="1242">
                  <c:v>81.019545454545465</c:v>
                </c:pt>
                <c:pt idx="1243">
                  <c:v>81.025545454545451</c:v>
                </c:pt>
                <c:pt idx="1244">
                  <c:v>80.995636363636379</c:v>
                </c:pt>
                <c:pt idx="1245">
                  <c:v>81.009727272727261</c:v>
                </c:pt>
                <c:pt idx="1246">
                  <c:v>81.016818181818195</c:v>
                </c:pt>
                <c:pt idx="1247">
                  <c:v>81.025272727272721</c:v>
                </c:pt>
                <c:pt idx="1248">
                  <c:v>81.186454545454538</c:v>
                </c:pt>
                <c:pt idx="1249">
                  <c:v>81.456454545454548</c:v>
                </c:pt>
                <c:pt idx="1250">
                  <c:v>81.74372727272727</c:v>
                </c:pt>
                <c:pt idx="1251">
                  <c:v>81.471818181818193</c:v>
                </c:pt>
                <c:pt idx="1252">
                  <c:v>81.427363636363665</c:v>
                </c:pt>
                <c:pt idx="1253">
                  <c:v>81.287272727272722</c:v>
                </c:pt>
                <c:pt idx="1254">
                  <c:v>81.443545454545458</c:v>
                </c:pt>
                <c:pt idx="1255">
                  <c:v>81.556818181818187</c:v>
                </c:pt>
                <c:pt idx="1256">
                  <c:v>81.652272727272702</c:v>
                </c:pt>
                <c:pt idx="1257">
                  <c:v>81.692636363636339</c:v>
                </c:pt>
                <c:pt idx="1258">
                  <c:v>82.247363636363659</c:v>
                </c:pt>
                <c:pt idx="1259">
                  <c:v>82.283727272727262</c:v>
                </c:pt>
                <c:pt idx="1260">
                  <c:v>82.149818181818176</c:v>
                </c:pt>
                <c:pt idx="1261">
                  <c:v>81.783272727272731</c:v>
                </c:pt>
                <c:pt idx="1262">
                  <c:v>81.545454545454518</c:v>
                </c:pt>
                <c:pt idx="1263">
                  <c:v>81.325363636363619</c:v>
                </c:pt>
                <c:pt idx="1264">
                  <c:v>81.110636363636345</c:v>
                </c:pt>
                <c:pt idx="1265">
                  <c:v>80.483454545454549</c:v>
                </c:pt>
                <c:pt idx="1266">
                  <c:v>79.940000000000012</c:v>
                </c:pt>
                <c:pt idx="1267">
                  <c:v>79.726363636363644</c:v>
                </c:pt>
                <c:pt idx="1268">
                  <c:v>79.491636363636374</c:v>
                </c:pt>
                <c:pt idx="1269">
                  <c:v>78.827727272727273</c:v>
                </c:pt>
                <c:pt idx="1270">
                  <c:v>78.432181818181803</c:v>
                </c:pt>
                <c:pt idx="1271">
                  <c:v>78.249181818181796</c:v>
                </c:pt>
                <c:pt idx="1272">
                  <c:v>78.331818181818193</c:v>
                </c:pt>
                <c:pt idx="1273">
                  <c:v>78.010545454545465</c:v>
                </c:pt>
                <c:pt idx="1274">
                  <c:v>77.702181818181799</c:v>
                </c:pt>
                <c:pt idx="1275">
                  <c:v>77.416636363636371</c:v>
                </c:pt>
                <c:pt idx="1276">
                  <c:v>77.268999999999991</c:v>
                </c:pt>
                <c:pt idx="1277">
                  <c:v>77.261363636363654</c:v>
                </c:pt>
                <c:pt idx="1278">
                  <c:v>76.907727272727257</c:v>
                </c:pt>
                <c:pt idx="1279">
                  <c:v>76.668181818181779</c:v>
                </c:pt>
                <c:pt idx="1280">
                  <c:v>76.383818181818185</c:v>
                </c:pt>
                <c:pt idx="1281">
                  <c:v>76.037090909090907</c:v>
                </c:pt>
                <c:pt idx="1282">
                  <c:v>75.764272727272726</c:v>
                </c:pt>
                <c:pt idx="1283">
                  <c:v>75.365636363636355</c:v>
                </c:pt>
                <c:pt idx="1284">
                  <c:v>75.149272727272731</c:v>
                </c:pt>
                <c:pt idx="1285">
                  <c:v>74.84872727272726</c:v>
                </c:pt>
                <c:pt idx="1286">
                  <c:v>74.454090909090922</c:v>
                </c:pt>
                <c:pt idx="1287">
                  <c:v>74.347090909090923</c:v>
                </c:pt>
                <c:pt idx="1288">
                  <c:v>74.201818181818197</c:v>
                </c:pt>
                <c:pt idx="1289">
                  <c:v>74.056909090909087</c:v>
                </c:pt>
                <c:pt idx="1290">
                  <c:v>74.1041818181818</c:v>
                </c:pt>
                <c:pt idx="1291">
                  <c:v>74.161272727272731</c:v>
                </c:pt>
                <c:pt idx="1292">
                  <c:v>74.217090909090913</c:v>
                </c:pt>
                <c:pt idx="1293">
                  <c:v>73.86127272727272</c:v>
                </c:pt>
                <c:pt idx="1294">
                  <c:v>73.644545454545465</c:v>
                </c:pt>
                <c:pt idx="1295">
                  <c:v>73.777181818181788</c:v>
                </c:pt>
                <c:pt idx="1296">
                  <c:v>73.569272727272732</c:v>
                </c:pt>
                <c:pt idx="1297">
                  <c:v>73.471363636363634</c:v>
                </c:pt>
                <c:pt idx="1298">
                  <c:v>73.119727272727246</c:v>
                </c:pt>
                <c:pt idx="1299">
                  <c:v>72.545363636363632</c:v>
                </c:pt>
                <c:pt idx="1300">
                  <c:v>72.249636363636355</c:v>
                </c:pt>
                <c:pt idx="1301">
                  <c:v>71.96863636363635</c:v>
                </c:pt>
                <c:pt idx="1302">
                  <c:v>71.85209090909089</c:v>
                </c:pt>
                <c:pt idx="1303">
                  <c:v>71.589272727272729</c:v>
                </c:pt>
                <c:pt idx="1304">
                  <c:v>71.757363636363635</c:v>
                </c:pt>
                <c:pt idx="1305">
                  <c:v>72.018090909090901</c:v>
                </c:pt>
                <c:pt idx="1306">
                  <c:v>72.173363636363618</c:v>
                </c:pt>
                <c:pt idx="1307">
                  <c:v>72.398636363636342</c:v>
                </c:pt>
                <c:pt idx="1308">
                  <c:v>72.688090909090889</c:v>
                </c:pt>
                <c:pt idx="1309">
                  <c:v>72.97827272727271</c:v>
                </c:pt>
                <c:pt idx="1310">
                  <c:v>73.027181818181802</c:v>
                </c:pt>
                <c:pt idx="1311">
                  <c:v>73.021181818181802</c:v>
                </c:pt>
                <c:pt idx="1312">
                  <c:v>73.208545454545472</c:v>
                </c:pt>
                <c:pt idx="1313">
                  <c:v>72.950363636363647</c:v>
                </c:pt>
                <c:pt idx="1314">
                  <c:v>73.12136363636364</c:v>
                </c:pt>
                <c:pt idx="1315">
                  <c:v>73.243272727272725</c:v>
                </c:pt>
                <c:pt idx="1316">
                  <c:v>72.974181818181805</c:v>
                </c:pt>
                <c:pt idx="1317">
                  <c:v>72.51281818181819</c:v>
                </c:pt>
                <c:pt idx="1318">
                  <c:v>72.329272727272709</c:v>
                </c:pt>
                <c:pt idx="1319">
                  <c:v>71.807727272727263</c:v>
                </c:pt>
                <c:pt idx="1320">
                  <c:v>71.610818181818161</c:v>
                </c:pt>
                <c:pt idx="1321">
                  <c:v>71.890727272727261</c:v>
                </c:pt>
                <c:pt idx="1322">
                  <c:v>72.062272727272713</c:v>
                </c:pt>
                <c:pt idx="1323">
                  <c:v>72.018636363636347</c:v>
                </c:pt>
                <c:pt idx="1324">
                  <c:v>72.381363636363631</c:v>
                </c:pt>
                <c:pt idx="1325">
                  <c:v>72.121999999999986</c:v>
                </c:pt>
                <c:pt idx="1326">
                  <c:v>71.855181818181762</c:v>
                </c:pt>
                <c:pt idx="1327">
                  <c:v>71.85209090909089</c:v>
                </c:pt>
                <c:pt idx="1328">
                  <c:v>71.813636363636348</c:v>
                </c:pt>
                <c:pt idx="1329">
                  <c:v>71.719818181818198</c:v>
                </c:pt>
                <c:pt idx="1330">
                  <c:v>71.829636363636354</c:v>
                </c:pt>
                <c:pt idx="1331">
                  <c:v>71.629090909090905</c:v>
                </c:pt>
                <c:pt idx="1332">
                  <c:v>71.323818181818183</c:v>
                </c:pt>
                <c:pt idx="1333">
                  <c:v>71.532727272727271</c:v>
                </c:pt>
                <c:pt idx="1334">
                  <c:v>71.725999999999999</c:v>
                </c:pt>
                <c:pt idx="1335">
                  <c:v>72.068090909090898</c:v>
                </c:pt>
                <c:pt idx="1336">
                  <c:v>72.020545454545456</c:v>
                </c:pt>
                <c:pt idx="1337">
                  <c:v>71.936727272727268</c:v>
                </c:pt>
                <c:pt idx="1338">
                  <c:v>71.718272727272733</c:v>
                </c:pt>
                <c:pt idx="1339">
                  <c:v>71.873909090909081</c:v>
                </c:pt>
                <c:pt idx="1340">
                  <c:v>72.081000000000003</c:v>
                </c:pt>
                <c:pt idx="1341">
                  <c:v>72.235272727272715</c:v>
                </c:pt>
                <c:pt idx="1342">
                  <c:v>72.461909090909117</c:v>
                </c:pt>
                <c:pt idx="1343">
                  <c:v>72.653272727272721</c:v>
                </c:pt>
                <c:pt idx="1344">
                  <c:v>72.456636363636349</c:v>
                </c:pt>
                <c:pt idx="1345">
                  <c:v>72.284999999999997</c:v>
                </c:pt>
                <c:pt idx="1346">
                  <c:v>71.914272727272731</c:v>
                </c:pt>
                <c:pt idx="1347">
                  <c:v>72.422636363636357</c:v>
                </c:pt>
                <c:pt idx="1348">
                  <c:v>72.996909090909099</c:v>
                </c:pt>
                <c:pt idx="1349">
                  <c:v>73.61</c:v>
                </c:pt>
                <c:pt idx="1350">
                  <c:v>73.911636363636376</c:v>
                </c:pt>
                <c:pt idx="1351">
                  <c:v>74.234727272727298</c:v>
                </c:pt>
                <c:pt idx="1352">
                  <c:v>74.432272727272732</c:v>
                </c:pt>
                <c:pt idx="1353">
                  <c:v>74.580363636363643</c:v>
                </c:pt>
                <c:pt idx="1354">
                  <c:v>75.033636363636333</c:v>
                </c:pt>
                <c:pt idx="1355">
                  <c:v>75.2171818181818</c:v>
                </c:pt>
                <c:pt idx="1356">
                  <c:v>75.519454545454522</c:v>
                </c:pt>
                <c:pt idx="1357">
                  <c:v>75.959636363636349</c:v>
                </c:pt>
                <c:pt idx="1358">
                  <c:v>76.11463636363635</c:v>
                </c:pt>
                <c:pt idx="1359">
                  <c:v>75.767090909090925</c:v>
                </c:pt>
                <c:pt idx="1360">
                  <c:v>75.420545454545461</c:v>
                </c:pt>
                <c:pt idx="1361">
                  <c:v>75.219454545454553</c:v>
                </c:pt>
                <c:pt idx="1362">
                  <c:v>74.790545454545466</c:v>
                </c:pt>
                <c:pt idx="1363">
                  <c:v>74.430999999999997</c:v>
                </c:pt>
                <c:pt idx="1364">
                  <c:v>74.272545454545451</c:v>
                </c:pt>
                <c:pt idx="1365">
                  <c:v>73.839363636363629</c:v>
                </c:pt>
                <c:pt idx="1366">
                  <c:v>73.644272727272721</c:v>
                </c:pt>
                <c:pt idx="1367">
                  <c:v>73.10772727272726</c:v>
                </c:pt>
                <c:pt idx="1368">
                  <c:v>72.849818181818193</c:v>
                </c:pt>
                <c:pt idx="1369">
                  <c:v>72.287363636363636</c:v>
                </c:pt>
                <c:pt idx="1370">
                  <c:v>71.956545454545463</c:v>
                </c:pt>
                <c:pt idx="1371">
                  <c:v>71.705636363636359</c:v>
                </c:pt>
                <c:pt idx="1372">
                  <c:v>71.517181818181797</c:v>
                </c:pt>
                <c:pt idx="1373">
                  <c:v>71.416363636363656</c:v>
                </c:pt>
                <c:pt idx="1374">
                  <c:v>71.250636363636346</c:v>
                </c:pt>
                <c:pt idx="1375">
                  <c:v>70.708454545454529</c:v>
                </c:pt>
                <c:pt idx="1376">
                  <c:v>70.362363636363639</c:v>
                </c:pt>
                <c:pt idx="1377">
                  <c:v>69.738545454545473</c:v>
                </c:pt>
                <c:pt idx="1378">
                  <c:v>69.48245454545453</c:v>
                </c:pt>
                <c:pt idx="1379">
                  <c:v>68.884727272727261</c:v>
                </c:pt>
                <c:pt idx="1380">
                  <c:v>68.61999999999999</c:v>
                </c:pt>
                <c:pt idx="1381">
                  <c:v>68.568181818181785</c:v>
                </c:pt>
                <c:pt idx="1382">
                  <c:v>68.246363636363625</c:v>
                </c:pt>
                <c:pt idx="1383">
                  <c:v>67.822181818181789</c:v>
                </c:pt>
                <c:pt idx="1384">
                  <c:v>67.533454545454532</c:v>
                </c:pt>
                <c:pt idx="1385">
                  <c:v>67.465909090909093</c:v>
                </c:pt>
                <c:pt idx="1386">
                  <c:v>67.61763636363635</c:v>
                </c:pt>
                <c:pt idx="1387">
                  <c:v>67.471000000000004</c:v>
                </c:pt>
                <c:pt idx="1388">
                  <c:v>67.661181818181788</c:v>
                </c:pt>
                <c:pt idx="1389">
                  <c:v>67.775272727272721</c:v>
                </c:pt>
                <c:pt idx="1390">
                  <c:v>67.957181818181795</c:v>
                </c:pt>
                <c:pt idx="1391">
                  <c:v>68.361545454545464</c:v>
                </c:pt>
                <c:pt idx="1392">
                  <c:v>68.101454545454516</c:v>
                </c:pt>
                <c:pt idx="1393">
                  <c:v>68.066999999999993</c:v>
                </c:pt>
                <c:pt idx="1394">
                  <c:v>68.275090909090892</c:v>
                </c:pt>
                <c:pt idx="1395">
                  <c:v>68.289090909090902</c:v>
                </c:pt>
                <c:pt idx="1396">
                  <c:v>68.521000000000015</c:v>
                </c:pt>
                <c:pt idx="1397">
                  <c:v>68.738909090909104</c:v>
                </c:pt>
                <c:pt idx="1398">
                  <c:v>68.925454545454542</c:v>
                </c:pt>
                <c:pt idx="1399">
                  <c:v>69.039727272727262</c:v>
                </c:pt>
                <c:pt idx="1400">
                  <c:v>69.11809090909091</c:v>
                </c:pt>
                <c:pt idx="1401">
                  <c:v>68.762090909090901</c:v>
                </c:pt>
                <c:pt idx="1402">
                  <c:v>68.3630909090909</c:v>
                </c:pt>
                <c:pt idx="1403">
                  <c:v>68.750818181818175</c:v>
                </c:pt>
                <c:pt idx="1404">
                  <c:v>69.075363636363619</c:v>
                </c:pt>
                <c:pt idx="1405">
                  <c:v>69.22145454545452</c:v>
                </c:pt>
                <c:pt idx="1406">
                  <c:v>69.479636363636359</c:v>
                </c:pt>
                <c:pt idx="1407">
                  <c:v>68.830181818181785</c:v>
                </c:pt>
                <c:pt idx="1408">
                  <c:v>68.323818181818183</c:v>
                </c:pt>
                <c:pt idx="1409">
                  <c:v>67.632363636363621</c:v>
                </c:pt>
                <c:pt idx="1410">
                  <c:v>67.157909090909101</c:v>
                </c:pt>
                <c:pt idx="1411">
                  <c:v>66.427909090909097</c:v>
                </c:pt>
                <c:pt idx="1412">
                  <c:v>66.112727272727255</c:v>
                </c:pt>
                <c:pt idx="1413">
                  <c:v>65.952363636363629</c:v>
                </c:pt>
                <c:pt idx="1414">
                  <c:v>65.503272727272716</c:v>
                </c:pt>
                <c:pt idx="1415">
                  <c:v>65.48609090909089</c:v>
                </c:pt>
                <c:pt idx="1416">
                  <c:v>65.372454545454517</c:v>
                </c:pt>
                <c:pt idx="1417">
                  <c:v>64.916454545454542</c:v>
                </c:pt>
                <c:pt idx="1418">
                  <c:v>65.273727272727257</c:v>
                </c:pt>
                <c:pt idx="1419">
                  <c:v>65.787454545454551</c:v>
                </c:pt>
                <c:pt idx="1420">
                  <c:v>66.674999999999983</c:v>
                </c:pt>
                <c:pt idx="1421">
                  <c:v>67.034727272727253</c:v>
                </c:pt>
                <c:pt idx="1422">
                  <c:v>67.646909090909091</c:v>
                </c:pt>
                <c:pt idx="1423">
                  <c:v>67.920454545454547</c:v>
                </c:pt>
                <c:pt idx="1424">
                  <c:v>67.994727272727275</c:v>
                </c:pt>
                <c:pt idx="1425">
                  <c:v>68.294636363636371</c:v>
                </c:pt>
                <c:pt idx="1426">
                  <c:v>68.042545454545476</c:v>
                </c:pt>
                <c:pt idx="1427">
                  <c:v>67.618000000000009</c:v>
                </c:pt>
                <c:pt idx="1428">
                  <c:v>67.511454545454541</c:v>
                </c:pt>
                <c:pt idx="1429">
                  <c:v>67.298272727272732</c:v>
                </c:pt>
                <c:pt idx="1430">
                  <c:v>66.555909090909083</c:v>
                </c:pt>
                <c:pt idx="1431">
                  <c:v>65.826454545454538</c:v>
                </c:pt>
                <c:pt idx="1432">
                  <c:v>65.686272727272708</c:v>
                </c:pt>
                <c:pt idx="1433">
                  <c:v>65.49227272727272</c:v>
                </c:pt>
                <c:pt idx="1434">
                  <c:v>65.062636363636358</c:v>
                </c:pt>
                <c:pt idx="1435">
                  <c:v>64.851000000000013</c:v>
                </c:pt>
                <c:pt idx="1436">
                  <c:v>64.518090909090915</c:v>
                </c:pt>
                <c:pt idx="1437">
                  <c:v>63.88127272727273</c:v>
                </c:pt>
                <c:pt idx="1438">
                  <c:v>63.164454545454554</c:v>
                </c:pt>
                <c:pt idx="1439">
                  <c:v>62.455545454545444</c:v>
                </c:pt>
                <c:pt idx="1440">
                  <c:v>61.989727272727272</c:v>
                </c:pt>
                <c:pt idx="1441">
                  <c:v>62.062909090909109</c:v>
                </c:pt>
                <c:pt idx="1442">
                  <c:v>62.140727272727275</c:v>
                </c:pt>
                <c:pt idx="1443">
                  <c:v>61.934545454545443</c:v>
                </c:pt>
                <c:pt idx="1444">
                  <c:v>61.832181818181837</c:v>
                </c:pt>
                <c:pt idx="1445">
                  <c:v>62.063272727272718</c:v>
                </c:pt>
                <c:pt idx="1446">
                  <c:v>62.210363636363624</c:v>
                </c:pt>
                <c:pt idx="1447">
                  <c:v>62.491181818181829</c:v>
                </c:pt>
                <c:pt idx="1448">
                  <c:v>63.389727272727256</c:v>
                </c:pt>
                <c:pt idx="1449">
                  <c:v>64.761363636363626</c:v>
                </c:pt>
                <c:pt idx="1450">
                  <c:v>66.073545454545453</c:v>
                </c:pt>
                <c:pt idx="1451">
                  <c:v>67.209363636363634</c:v>
                </c:pt>
                <c:pt idx="1452">
                  <c:v>67.949909090909117</c:v>
                </c:pt>
                <c:pt idx="1453">
                  <c:v>68.231909090909113</c:v>
                </c:pt>
                <c:pt idx="1454">
                  <c:v>68.534272727272736</c:v>
                </c:pt>
                <c:pt idx="1455">
                  <c:v>68.658181818181774</c:v>
                </c:pt>
                <c:pt idx="1456">
                  <c:v>69.140636363636347</c:v>
                </c:pt>
                <c:pt idx="1457">
                  <c:v>69.428545454545443</c:v>
                </c:pt>
                <c:pt idx="1458">
                  <c:v>69.696545454545472</c:v>
                </c:pt>
                <c:pt idx="1459">
                  <c:v>69.774454545454532</c:v>
                </c:pt>
                <c:pt idx="1460">
                  <c:v>69.589272727272729</c:v>
                </c:pt>
                <c:pt idx="1461">
                  <c:v>69.784272727272736</c:v>
                </c:pt>
                <c:pt idx="1462">
                  <c:v>69.802272727272722</c:v>
                </c:pt>
                <c:pt idx="1463">
                  <c:v>70.103181818181781</c:v>
                </c:pt>
                <c:pt idx="1464">
                  <c:v>70.512999999999991</c:v>
                </c:pt>
                <c:pt idx="1465">
                  <c:v>70.750909090909076</c:v>
                </c:pt>
                <c:pt idx="1466">
                  <c:v>70.741090909090914</c:v>
                </c:pt>
                <c:pt idx="1467">
                  <c:v>70.643818181818176</c:v>
                </c:pt>
                <c:pt idx="1468">
                  <c:v>70.674181818181779</c:v>
                </c:pt>
                <c:pt idx="1469">
                  <c:v>70.569727272727278</c:v>
                </c:pt>
                <c:pt idx="1470">
                  <c:v>70.321090909090913</c:v>
                </c:pt>
                <c:pt idx="1471">
                  <c:v>70.174363636363623</c:v>
                </c:pt>
                <c:pt idx="1472">
                  <c:v>69.614363636363635</c:v>
                </c:pt>
                <c:pt idx="1473">
                  <c:v>69.295545454545447</c:v>
                </c:pt>
                <c:pt idx="1474">
                  <c:v>68.824454545454529</c:v>
                </c:pt>
                <c:pt idx="1475">
                  <c:v>68.442727272727268</c:v>
                </c:pt>
                <c:pt idx="1476">
                  <c:v>68.147181818181778</c:v>
                </c:pt>
                <c:pt idx="1477">
                  <c:v>68.204454545454539</c:v>
                </c:pt>
                <c:pt idx="1478">
                  <c:v>68.056454545454514</c:v>
                </c:pt>
                <c:pt idx="1479">
                  <c:v>67.851727272727246</c:v>
                </c:pt>
                <c:pt idx="1480">
                  <c:v>67.869909090909104</c:v>
                </c:pt>
                <c:pt idx="1481">
                  <c:v>68.243818181818185</c:v>
                </c:pt>
                <c:pt idx="1482">
                  <c:v>68.39027272727273</c:v>
                </c:pt>
                <c:pt idx="1483">
                  <c:v>68.51227272727273</c:v>
                </c:pt>
                <c:pt idx="1484">
                  <c:v>68.36163636363635</c:v>
                </c:pt>
                <c:pt idx="1485">
                  <c:v>68.471090909090904</c:v>
                </c:pt>
                <c:pt idx="1486">
                  <c:v>68.680090909090893</c:v>
                </c:pt>
                <c:pt idx="1487">
                  <c:v>69.336272727272714</c:v>
                </c:pt>
                <c:pt idx="1488">
                  <c:v>69.770999999999987</c:v>
                </c:pt>
                <c:pt idx="1489">
                  <c:v>70.169727272727258</c:v>
                </c:pt>
                <c:pt idx="1490">
                  <c:v>70.785636363636357</c:v>
                </c:pt>
                <c:pt idx="1491">
                  <c:v>70.951090909090922</c:v>
                </c:pt>
                <c:pt idx="1492">
                  <c:v>70.955090909090913</c:v>
                </c:pt>
                <c:pt idx="1493">
                  <c:v>71.097909090909098</c:v>
                </c:pt>
                <c:pt idx="1494">
                  <c:v>71.276454545454527</c:v>
                </c:pt>
                <c:pt idx="1495">
                  <c:v>71.5239090909091</c:v>
                </c:pt>
                <c:pt idx="1496">
                  <c:v>71.678799999999967</c:v>
                </c:pt>
                <c:pt idx="1497">
                  <c:v>71.873777777777775</c:v>
                </c:pt>
                <c:pt idx="1498">
                  <c:v>71.530249999999995</c:v>
                </c:pt>
                <c:pt idx="1499">
                  <c:v>71.324428571428555</c:v>
                </c:pt>
                <c:pt idx="1500">
                  <c:v>71.31483333333334</c:v>
                </c:pt>
              </c:numCache>
            </c:numRef>
          </c:yVal>
          <c:smooth val="1"/>
        </c:ser>
        <c:dLbls/>
        <c:axId val="62892288"/>
        <c:axId val="62902272"/>
      </c:scatterChart>
      <c:valAx>
        <c:axId val="62892288"/>
        <c:scaling>
          <c:orientation val="minMax"/>
          <c:max val="600"/>
          <c:min val="400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62902272"/>
        <c:crosses val="autoZero"/>
        <c:crossBetween val="midCat"/>
        <c:majorUnit val="20"/>
      </c:valAx>
      <c:valAx>
        <c:axId val="62902272"/>
        <c:scaling>
          <c:orientation val="minMax"/>
          <c:max val="100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62892288"/>
        <c:crosses val="autoZero"/>
        <c:crossBetween val="midCat"/>
      </c:valAx>
      <c:spPr>
        <a:solidFill>
          <a:schemeClr val="bg1">
            <a:lumMod val="75000"/>
          </a:schemeClr>
        </a:solidFill>
      </c:spPr>
    </c:plotArea>
    <c:plotVisOnly val="1"/>
    <c:dispBlanksAs val="gap"/>
  </c:chart>
  <c:spPr>
    <a:solidFill>
      <a:schemeClr val="bg1"/>
    </a:solidFill>
    <a:ln w="3175">
      <a:solidFill>
        <a:schemeClr val="tx1"/>
      </a:solidFill>
    </a:ln>
  </c:spPr>
  <c:txPr>
    <a:bodyPr/>
    <a:lstStyle/>
    <a:p>
      <a:pPr>
        <a:defRPr sz="12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3A6DA-F510-4017-AE5D-B6AC6FC7497F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C124F5-ADEA-4CF3-B7E5-E6D6C4C15C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Illustration and explanation how 'FRET ratio' is calculated.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124F5-ADEA-4CF3-B7E5-E6D6C4C15CC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C71B-2C51-4738-9BCC-58C8E8803E4B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15E63-C8C1-43D4-A59F-141768101A66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199203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659FE-6528-4BF8-907A-00A3CC06DCB7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B875-1351-4B17-9952-853A9EACEB75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295836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0E788-ED40-4215-9741-4B60BA435847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1D5D7-0BCA-4E06-A32C-D1ABC496995F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3901811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847BF-DD05-44B1-A38B-40345B8B9665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033DE-C69A-45AA-9DD8-1DFD27E621DE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99096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A64F-ACFE-4665-A204-737EB5FD8C02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3EACA-EBF8-477D-AF50-975224F6AC87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304129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8F49F-2634-4DA0-9D04-AF2A92CBED79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D1AD1-791B-4221-A4C5-C00A8D39BC81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137163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B5762-D25C-41F4-82DB-6E2E8DF6E78B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5D09B-A120-482F-B5A4-369C2E6C5D3E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2944086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4B0DE-CF52-42F5-85D6-2C001A1C9D6B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8F4DD-1D94-47C3-9C24-E5433CD6DF8D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3071855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639C5-B48B-43DD-816C-433648739EBE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C676-8EEB-4C2C-96F0-35B98982808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2976699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3C5A-5DAB-4C7C-A77E-14CCA22864EA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74319-1CCE-4C80-A7C3-65E1366317A3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3248890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t-E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t-E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C121B-4DFC-4684-A057-77B6E8EFDE80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8425F-2C04-44E1-83FE-5933561972A5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1480442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t-E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t-E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B567D9B-D99D-4623-BB16-7463B4CECAC2}" type="datetimeFigureOut">
              <a:rPr lang="et-EE"/>
              <a:pPr>
                <a:defRPr/>
              </a:pPr>
              <a:t>5.08.2015</a:t>
            </a:fld>
            <a:endParaRPr lang="et-E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t-E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9EED7B-CC0E-41CB-BA7F-229619ECF8D7}" type="slidenum">
              <a:rPr lang="et-EE"/>
              <a:pPr>
                <a:defRPr/>
              </a:pPr>
              <a:t>‹#›</a:t>
            </a:fld>
            <a:endParaRPr lang="et-E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2054225" y="1998663"/>
            <a:ext cx="4622800" cy="2801937"/>
          </a:xfrm>
          <a:custGeom>
            <a:avLst/>
            <a:gdLst>
              <a:gd name="connsiteX0" fmla="*/ 998166 w 4622255"/>
              <a:gd name="connsiteY0" fmla="*/ 35626 h 2547017"/>
              <a:gd name="connsiteX1" fmla="*/ 1170358 w 4622255"/>
              <a:gd name="connsiteY1" fmla="*/ 29689 h 2547017"/>
              <a:gd name="connsiteX2" fmla="*/ 1211922 w 4622255"/>
              <a:gd name="connsiteY2" fmla="*/ 17813 h 2547017"/>
              <a:gd name="connsiteX3" fmla="*/ 1235673 w 4622255"/>
              <a:gd name="connsiteY3" fmla="*/ 11876 h 2547017"/>
              <a:gd name="connsiteX4" fmla="*/ 1253486 w 4622255"/>
              <a:gd name="connsiteY4" fmla="*/ 5938 h 2547017"/>
              <a:gd name="connsiteX5" fmla="*/ 1342551 w 4622255"/>
              <a:gd name="connsiteY5" fmla="*/ 0 h 2547017"/>
              <a:gd name="connsiteX6" fmla="*/ 1615683 w 4622255"/>
              <a:gd name="connsiteY6" fmla="*/ 5938 h 2547017"/>
              <a:gd name="connsiteX7" fmla="*/ 1651309 w 4622255"/>
              <a:gd name="connsiteY7" fmla="*/ 11876 h 2547017"/>
              <a:gd name="connsiteX8" fmla="*/ 1692873 w 4622255"/>
              <a:gd name="connsiteY8" fmla="*/ 17813 h 2547017"/>
              <a:gd name="connsiteX9" fmla="*/ 1740374 w 4622255"/>
              <a:gd name="connsiteY9" fmla="*/ 23751 h 2547017"/>
              <a:gd name="connsiteX10" fmla="*/ 1770062 w 4622255"/>
              <a:gd name="connsiteY10" fmla="*/ 29689 h 2547017"/>
              <a:gd name="connsiteX11" fmla="*/ 1906629 w 4622255"/>
              <a:gd name="connsiteY11" fmla="*/ 47502 h 2547017"/>
              <a:gd name="connsiteX12" fmla="*/ 1936317 w 4622255"/>
              <a:gd name="connsiteY12" fmla="*/ 53439 h 2547017"/>
              <a:gd name="connsiteX13" fmla="*/ 1971943 w 4622255"/>
              <a:gd name="connsiteY13" fmla="*/ 59377 h 2547017"/>
              <a:gd name="connsiteX14" fmla="*/ 1989756 w 4622255"/>
              <a:gd name="connsiteY14" fmla="*/ 65315 h 2547017"/>
              <a:gd name="connsiteX15" fmla="*/ 2049132 w 4622255"/>
              <a:gd name="connsiteY15" fmla="*/ 71252 h 2547017"/>
              <a:gd name="connsiteX16" fmla="*/ 2132260 w 4622255"/>
              <a:gd name="connsiteY16" fmla="*/ 83128 h 2547017"/>
              <a:gd name="connsiteX17" fmla="*/ 2150073 w 4622255"/>
              <a:gd name="connsiteY17" fmla="*/ 89065 h 2547017"/>
              <a:gd name="connsiteX18" fmla="*/ 2227262 w 4622255"/>
              <a:gd name="connsiteY18" fmla="*/ 106878 h 2547017"/>
              <a:gd name="connsiteX19" fmla="*/ 2262888 w 4622255"/>
              <a:gd name="connsiteY19" fmla="*/ 112816 h 2547017"/>
              <a:gd name="connsiteX20" fmla="*/ 2595397 w 4622255"/>
              <a:gd name="connsiteY20" fmla="*/ 124691 h 2547017"/>
              <a:gd name="connsiteX21" fmla="*/ 2803216 w 4622255"/>
              <a:gd name="connsiteY21" fmla="*/ 136567 h 2547017"/>
              <a:gd name="connsiteX22" fmla="*/ 2832904 w 4622255"/>
              <a:gd name="connsiteY22" fmla="*/ 142504 h 2547017"/>
              <a:gd name="connsiteX23" fmla="*/ 2874468 w 4622255"/>
              <a:gd name="connsiteY23" fmla="*/ 148442 h 2547017"/>
              <a:gd name="connsiteX24" fmla="*/ 2927906 w 4622255"/>
              <a:gd name="connsiteY24" fmla="*/ 160317 h 2547017"/>
              <a:gd name="connsiteX25" fmla="*/ 2993221 w 4622255"/>
              <a:gd name="connsiteY25" fmla="*/ 166255 h 2547017"/>
              <a:gd name="connsiteX26" fmla="*/ 3016971 w 4622255"/>
              <a:gd name="connsiteY26" fmla="*/ 172193 h 2547017"/>
              <a:gd name="connsiteX27" fmla="*/ 3034784 w 4622255"/>
              <a:gd name="connsiteY27" fmla="*/ 178130 h 2547017"/>
              <a:gd name="connsiteX28" fmla="*/ 3129787 w 4622255"/>
              <a:gd name="connsiteY28" fmla="*/ 190006 h 2547017"/>
              <a:gd name="connsiteX29" fmla="*/ 3195101 w 4622255"/>
              <a:gd name="connsiteY29" fmla="*/ 201881 h 2547017"/>
              <a:gd name="connsiteX30" fmla="*/ 3212914 w 4622255"/>
              <a:gd name="connsiteY30" fmla="*/ 207819 h 2547017"/>
              <a:gd name="connsiteX31" fmla="*/ 3266353 w 4622255"/>
              <a:gd name="connsiteY31" fmla="*/ 219694 h 2547017"/>
              <a:gd name="connsiteX32" fmla="*/ 3379169 w 4622255"/>
              <a:gd name="connsiteY32" fmla="*/ 237507 h 2547017"/>
              <a:gd name="connsiteX33" fmla="*/ 3456358 w 4622255"/>
              <a:gd name="connsiteY33" fmla="*/ 249382 h 2547017"/>
              <a:gd name="connsiteX34" fmla="*/ 3539486 w 4622255"/>
              <a:gd name="connsiteY34" fmla="*/ 261258 h 2547017"/>
              <a:gd name="connsiteX35" fmla="*/ 3557299 w 4622255"/>
              <a:gd name="connsiteY35" fmla="*/ 267195 h 2547017"/>
              <a:gd name="connsiteX36" fmla="*/ 3604800 w 4622255"/>
              <a:gd name="connsiteY36" fmla="*/ 279071 h 2547017"/>
              <a:gd name="connsiteX37" fmla="*/ 3676052 w 4622255"/>
              <a:gd name="connsiteY37" fmla="*/ 290946 h 2547017"/>
              <a:gd name="connsiteX38" fmla="*/ 3735429 w 4622255"/>
              <a:gd name="connsiteY38" fmla="*/ 314696 h 2547017"/>
              <a:gd name="connsiteX39" fmla="*/ 3759179 w 4622255"/>
              <a:gd name="connsiteY39" fmla="*/ 320634 h 2547017"/>
              <a:gd name="connsiteX40" fmla="*/ 3806681 w 4622255"/>
              <a:gd name="connsiteY40" fmla="*/ 338447 h 2547017"/>
              <a:gd name="connsiteX41" fmla="*/ 3860119 w 4622255"/>
              <a:gd name="connsiteY41" fmla="*/ 368135 h 2547017"/>
              <a:gd name="connsiteX42" fmla="*/ 3883870 w 4622255"/>
              <a:gd name="connsiteY42" fmla="*/ 374073 h 2547017"/>
              <a:gd name="connsiteX43" fmla="*/ 3925434 w 4622255"/>
              <a:gd name="connsiteY43" fmla="*/ 391886 h 2547017"/>
              <a:gd name="connsiteX44" fmla="*/ 3949184 w 4622255"/>
              <a:gd name="connsiteY44" fmla="*/ 403761 h 2547017"/>
              <a:gd name="connsiteX45" fmla="*/ 3990748 w 4622255"/>
              <a:gd name="connsiteY45" fmla="*/ 421574 h 2547017"/>
              <a:gd name="connsiteX46" fmla="*/ 4020436 w 4622255"/>
              <a:gd name="connsiteY46" fmla="*/ 445325 h 2547017"/>
              <a:gd name="connsiteX47" fmla="*/ 4056062 w 4622255"/>
              <a:gd name="connsiteY47" fmla="*/ 457200 h 2547017"/>
              <a:gd name="connsiteX48" fmla="*/ 4079813 w 4622255"/>
              <a:gd name="connsiteY48" fmla="*/ 469076 h 2547017"/>
              <a:gd name="connsiteX49" fmla="*/ 4097626 w 4622255"/>
              <a:gd name="connsiteY49" fmla="*/ 475013 h 2547017"/>
              <a:gd name="connsiteX50" fmla="*/ 4162940 w 4622255"/>
              <a:gd name="connsiteY50" fmla="*/ 510639 h 2547017"/>
              <a:gd name="connsiteX51" fmla="*/ 4180753 w 4622255"/>
              <a:gd name="connsiteY51" fmla="*/ 522515 h 2547017"/>
              <a:gd name="connsiteX52" fmla="*/ 4210442 w 4622255"/>
              <a:gd name="connsiteY52" fmla="*/ 540328 h 2547017"/>
              <a:gd name="connsiteX53" fmla="*/ 4222317 w 4622255"/>
              <a:gd name="connsiteY53" fmla="*/ 558141 h 2547017"/>
              <a:gd name="connsiteX54" fmla="*/ 4281694 w 4622255"/>
              <a:gd name="connsiteY54" fmla="*/ 593767 h 2547017"/>
              <a:gd name="connsiteX55" fmla="*/ 4323257 w 4622255"/>
              <a:gd name="connsiteY55" fmla="*/ 623455 h 2547017"/>
              <a:gd name="connsiteX56" fmla="*/ 4347008 w 4622255"/>
              <a:gd name="connsiteY56" fmla="*/ 647206 h 2547017"/>
              <a:gd name="connsiteX57" fmla="*/ 4370758 w 4622255"/>
              <a:gd name="connsiteY57" fmla="*/ 665019 h 2547017"/>
              <a:gd name="connsiteX58" fmla="*/ 4382634 w 4622255"/>
              <a:gd name="connsiteY58" fmla="*/ 682832 h 2547017"/>
              <a:gd name="connsiteX59" fmla="*/ 4400447 w 4622255"/>
              <a:gd name="connsiteY59" fmla="*/ 700645 h 2547017"/>
              <a:gd name="connsiteX60" fmla="*/ 4412322 w 4622255"/>
              <a:gd name="connsiteY60" fmla="*/ 718458 h 2547017"/>
              <a:gd name="connsiteX61" fmla="*/ 4447948 w 4622255"/>
              <a:gd name="connsiteY61" fmla="*/ 777834 h 2547017"/>
              <a:gd name="connsiteX62" fmla="*/ 4465761 w 4622255"/>
              <a:gd name="connsiteY62" fmla="*/ 831273 h 2547017"/>
              <a:gd name="connsiteX63" fmla="*/ 4477636 w 4622255"/>
              <a:gd name="connsiteY63" fmla="*/ 860961 h 2547017"/>
              <a:gd name="connsiteX64" fmla="*/ 4501387 w 4622255"/>
              <a:gd name="connsiteY64" fmla="*/ 902525 h 2547017"/>
              <a:gd name="connsiteX65" fmla="*/ 4525138 w 4622255"/>
              <a:gd name="connsiteY65" fmla="*/ 944089 h 2547017"/>
              <a:gd name="connsiteX66" fmla="*/ 4537013 w 4622255"/>
              <a:gd name="connsiteY66" fmla="*/ 985652 h 2547017"/>
              <a:gd name="connsiteX67" fmla="*/ 4548888 w 4622255"/>
              <a:gd name="connsiteY67" fmla="*/ 1021278 h 2547017"/>
              <a:gd name="connsiteX68" fmla="*/ 4554826 w 4622255"/>
              <a:gd name="connsiteY68" fmla="*/ 1045029 h 2547017"/>
              <a:gd name="connsiteX69" fmla="*/ 4572639 w 4622255"/>
              <a:gd name="connsiteY69" fmla="*/ 1104406 h 2547017"/>
              <a:gd name="connsiteX70" fmla="*/ 4578577 w 4622255"/>
              <a:gd name="connsiteY70" fmla="*/ 1145969 h 2547017"/>
              <a:gd name="connsiteX71" fmla="*/ 4590452 w 4622255"/>
              <a:gd name="connsiteY71" fmla="*/ 1169720 h 2547017"/>
              <a:gd name="connsiteX72" fmla="*/ 4602327 w 4622255"/>
              <a:gd name="connsiteY72" fmla="*/ 1223159 h 2547017"/>
              <a:gd name="connsiteX73" fmla="*/ 4614203 w 4622255"/>
              <a:gd name="connsiteY73" fmla="*/ 1282535 h 2547017"/>
              <a:gd name="connsiteX74" fmla="*/ 4614203 w 4622255"/>
              <a:gd name="connsiteY74" fmla="*/ 1609107 h 2547017"/>
              <a:gd name="connsiteX75" fmla="*/ 4602327 w 4622255"/>
              <a:gd name="connsiteY75" fmla="*/ 1638795 h 2547017"/>
              <a:gd name="connsiteX76" fmla="*/ 4554826 w 4622255"/>
              <a:gd name="connsiteY76" fmla="*/ 1787237 h 2547017"/>
              <a:gd name="connsiteX77" fmla="*/ 4483574 w 4622255"/>
              <a:gd name="connsiteY77" fmla="*/ 1888177 h 2547017"/>
              <a:gd name="connsiteX78" fmla="*/ 4471699 w 4622255"/>
              <a:gd name="connsiteY78" fmla="*/ 1929741 h 2547017"/>
              <a:gd name="connsiteX79" fmla="*/ 4453886 w 4622255"/>
              <a:gd name="connsiteY79" fmla="*/ 1971304 h 2547017"/>
              <a:gd name="connsiteX80" fmla="*/ 4447948 w 4622255"/>
              <a:gd name="connsiteY80" fmla="*/ 2018806 h 2547017"/>
              <a:gd name="connsiteX81" fmla="*/ 4430135 w 4622255"/>
              <a:gd name="connsiteY81" fmla="*/ 2101933 h 2547017"/>
              <a:gd name="connsiteX82" fmla="*/ 4418260 w 4622255"/>
              <a:gd name="connsiteY82" fmla="*/ 2190998 h 2547017"/>
              <a:gd name="connsiteX83" fmla="*/ 4412322 w 4622255"/>
              <a:gd name="connsiteY83" fmla="*/ 2232561 h 2547017"/>
              <a:gd name="connsiteX84" fmla="*/ 4388571 w 4622255"/>
              <a:gd name="connsiteY84" fmla="*/ 2286000 h 2547017"/>
              <a:gd name="connsiteX85" fmla="*/ 4382634 w 4622255"/>
              <a:gd name="connsiteY85" fmla="*/ 2303813 h 2547017"/>
              <a:gd name="connsiteX86" fmla="*/ 4329195 w 4622255"/>
              <a:gd name="connsiteY86" fmla="*/ 2345377 h 2547017"/>
              <a:gd name="connsiteX87" fmla="*/ 4293569 w 4622255"/>
              <a:gd name="connsiteY87" fmla="*/ 2369128 h 2547017"/>
              <a:gd name="connsiteX88" fmla="*/ 4222317 w 4622255"/>
              <a:gd name="connsiteY88" fmla="*/ 2410691 h 2547017"/>
              <a:gd name="connsiteX89" fmla="*/ 4109501 w 4622255"/>
              <a:gd name="connsiteY89" fmla="*/ 2440380 h 2547017"/>
              <a:gd name="connsiteX90" fmla="*/ 4067938 w 4622255"/>
              <a:gd name="connsiteY90" fmla="*/ 2446317 h 2547017"/>
              <a:gd name="connsiteX91" fmla="*/ 3984810 w 4622255"/>
              <a:gd name="connsiteY91" fmla="*/ 2458193 h 2547017"/>
              <a:gd name="connsiteX92" fmla="*/ 3937309 w 4622255"/>
              <a:gd name="connsiteY92" fmla="*/ 2476006 h 2547017"/>
              <a:gd name="connsiteX93" fmla="*/ 3871995 w 4622255"/>
              <a:gd name="connsiteY93" fmla="*/ 2481943 h 2547017"/>
              <a:gd name="connsiteX94" fmla="*/ 3848244 w 4622255"/>
              <a:gd name="connsiteY94" fmla="*/ 2487881 h 2547017"/>
              <a:gd name="connsiteX95" fmla="*/ 3812618 w 4622255"/>
              <a:gd name="connsiteY95" fmla="*/ 2493819 h 2547017"/>
              <a:gd name="connsiteX96" fmla="*/ 3788868 w 4622255"/>
              <a:gd name="connsiteY96" fmla="*/ 2505694 h 2547017"/>
              <a:gd name="connsiteX97" fmla="*/ 3123849 w 4622255"/>
              <a:gd name="connsiteY97" fmla="*/ 2505694 h 2547017"/>
              <a:gd name="connsiteX98" fmla="*/ 3088223 w 4622255"/>
              <a:gd name="connsiteY98" fmla="*/ 2487881 h 2547017"/>
              <a:gd name="connsiteX99" fmla="*/ 3034784 w 4622255"/>
              <a:gd name="connsiteY99" fmla="*/ 2452255 h 2547017"/>
              <a:gd name="connsiteX100" fmla="*/ 2963532 w 4622255"/>
              <a:gd name="connsiteY100" fmla="*/ 2428504 h 2547017"/>
              <a:gd name="connsiteX101" fmla="*/ 2945719 w 4622255"/>
              <a:gd name="connsiteY101" fmla="*/ 2416629 h 2547017"/>
              <a:gd name="connsiteX102" fmla="*/ 2904156 w 4622255"/>
              <a:gd name="connsiteY102" fmla="*/ 2458193 h 2547017"/>
              <a:gd name="connsiteX103" fmla="*/ 2856655 w 4622255"/>
              <a:gd name="connsiteY103" fmla="*/ 2523507 h 2547017"/>
              <a:gd name="connsiteX104" fmla="*/ 2749777 w 4622255"/>
              <a:gd name="connsiteY104" fmla="*/ 2505694 h 2547017"/>
              <a:gd name="connsiteX105" fmla="*/ 2654774 w 4622255"/>
              <a:gd name="connsiteY105" fmla="*/ 2481943 h 2547017"/>
              <a:gd name="connsiteX106" fmla="*/ 2631023 w 4622255"/>
              <a:gd name="connsiteY106" fmla="*/ 2464130 h 2547017"/>
              <a:gd name="connsiteX107" fmla="*/ 2547896 w 4622255"/>
              <a:gd name="connsiteY107" fmla="*/ 2452255 h 2547017"/>
              <a:gd name="connsiteX108" fmla="*/ 2476644 w 4622255"/>
              <a:gd name="connsiteY108" fmla="*/ 2434442 h 2547017"/>
              <a:gd name="connsiteX109" fmla="*/ 2411330 w 4622255"/>
              <a:gd name="connsiteY109" fmla="*/ 2422567 h 2547017"/>
              <a:gd name="connsiteX110" fmla="*/ 2351953 w 4622255"/>
              <a:gd name="connsiteY110" fmla="*/ 2404754 h 2547017"/>
              <a:gd name="connsiteX111" fmla="*/ 2304452 w 4622255"/>
              <a:gd name="connsiteY111" fmla="*/ 2398816 h 2547017"/>
              <a:gd name="connsiteX112" fmla="*/ 2221325 w 4622255"/>
              <a:gd name="connsiteY112" fmla="*/ 2386941 h 2547017"/>
              <a:gd name="connsiteX113" fmla="*/ 1859127 w 4622255"/>
              <a:gd name="connsiteY113" fmla="*/ 2375065 h 2547017"/>
              <a:gd name="connsiteX114" fmla="*/ 1817564 w 4622255"/>
              <a:gd name="connsiteY114" fmla="*/ 2357252 h 2547017"/>
              <a:gd name="connsiteX115" fmla="*/ 1722561 w 4622255"/>
              <a:gd name="connsiteY115" fmla="*/ 2345377 h 2547017"/>
              <a:gd name="connsiteX116" fmla="*/ 1680997 w 4622255"/>
              <a:gd name="connsiteY116" fmla="*/ 2327564 h 2547017"/>
              <a:gd name="connsiteX117" fmla="*/ 1633496 w 4622255"/>
              <a:gd name="connsiteY117" fmla="*/ 2321626 h 2547017"/>
              <a:gd name="connsiteX118" fmla="*/ 1597870 w 4622255"/>
              <a:gd name="connsiteY118" fmla="*/ 2315689 h 2547017"/>
              <a:gd name="connsiteX119" fmla="*/ 1556306 w 4622255"/>
              <a:gd name="connsiteY119" fmla="*/ 2291938 h 2547017"/>
              <a:gd name="connsiteX120" fmla="*/ 1502868 w 4622255"/>
              <a:gd name="connsiteY120" fmla="*/ 2286000 h 2547017"/>
              <a:gd name="connsiteX121" fmla="*/ 1473179 w 4622255"/>
              <a:gd name="connsiteY121" fmla="*/ 2280063 h 2547017"/>
              <a:gd name="connsiteX122" fmla="*/ 1431616 w 4622255"/>
              <a:gd name="connsiteY122" fmla="*/ 2274125 h 2547017"/>
              <a:gd name="connsiteX123" fmla="*/ 1348488 w 4622255"/>
              <a:gd name="connsiteY123" fmla="*/ 2256312 h 2547017"/>
              <a:gd name="connsiteX124" fmla="*/ 1318800 w 4622255"/>
              <a:gd name="connsiteY124" fmla="*/ 2244437 h 2547017"/>
              <a:gd name="connsiteX125" fmla="*/ 1253486 w 4622255"/>
              <a:gd name="connsiteY125" fmla="*/ 2238499 h 2547017"/>
              <a:gd name="connsiteX126" fmla="*/ 1211922 w 4622255"/>
              <a:gd name="connsiteY126" fmla="*/ 2214748 h 2547017"/>
              <a:gd name="connsiteX127" fmla="*/ 1093169 w 4622255"/>
              <a:gd name="connsiteY127" fmla="*/ 2173185 h 2547017"/>
              <a:gd name="connsiteX128" fmla="*/ 1057543 w 4622255"/>
              <a:gd name="connsiteY128" fmla="*/ 2161309 h 2547017"/>
              <a:gd name="connsiteX129" fmla="*/ 998166 w 4622255"/>
              <a:gd name="connsiteY129" fmla="*/ 2131621 h 2547017"/>
              <a:gd name="connsiteX130" fmla="*/ 879413 w 4622255"/>
              <a:gd name="connsiteY130" fmla="*/ 2084120 h 2547017"/>
              <a:gd name="connsiteX131" fmla="*/ 831912 w 4622255"/>
              <a:gd name="connsiteY131" fmla="*/ 2066307 h 2547017"/>
              <a:gd name="connsiteX132" fmla="*/ 802223 w 4622255"/>
              <a:gd name="connsiteY132" fmla="*/ 2054432 h 2547017"/>
              <a:gd name="connsiteX133" fmla="*/ 778473 w 4622255"/>
              <a:gd name="connsiteY133" fmla="*/ 2048494 h 2547017"/>
              <a:gd name="connsiteX134" fmla="*/ 701283 w 4622255"/>
              <a:gd name="connsiteY134" fmla="*/ 2018806 h 2547017"/>
              <a:gd name="connsiteX135" fmla="*/ 630031 w 4622255"/>
              <a:gd name="connsiteY135" fmla="*/ 1989117 h 2547017"/>
              <a:gd name="connsiteX136" fmla="*/ 600343 w 4622255"/>
              <a:gd name="connsiteY136" fmla="*/ 1983180 h 2547017"/>
              <a:gd name="connsiteX137" fmla="*/ 529091 w 4622255"/>
              <a:gd name="connsiteY137" fmla="*/ 1971304 h 2547017"/>
              <a:gd name="connsiteX138" fmla="*/ 440026 w 4622255"/>
              <a:gd name="connsiteY138" fmla="*/ 1959429 h 2547017"/>
              <a:gd name="connsiteX139" fmla="*/ 374712 w 4622255"/>
              <a:gd name="connsiteY139" fmla="*/ 1941616 h 2547017"/>
              <a:gd name="connsiteX140" fmla="*/ 350961 w 4622255"/>
              <a:gd name="connsiteY140" fmla="*/ 1923803 h 2547017"/>
              <a:gd name="connsiteX141" fmla="*/ 285647 w 4622255"/>
              <a:gd name="connsiteY141" fmla="*/ 1894115 h 2547017"/>
              <a:gd name="connsiteX142" fmla="*/ 220332 w 4622255"/>
              <a:gd name="connsiteY142" fmla="*/ 1840676 h 2547017"/>
              <a:gd name="connsiteX143" fmla="*/ 184706 w 4622255"/>
              <a:gd name="connsiteY143" fmla="*/ 1822863 h 2547017"/>
              <a:gd name="connsiteX144" fmla="*/ 166894 w 4622255"/>
              <a:gd name="connsiteY144" fmla="*/ 1799112 h 2547017"/>
              <a:gd name="connsiteX145" fmla="*/ 155018 w 4622255"/>
              <a:gd name="connsiteY145" fmla="*/ 1787237 h 2547017"/>
              <a:gd name="connsiteX146" fmla="*/ 137205 w 4622255"/>
              <a:gd name="connsiteY146" fmla="*/ 1757548 h 2547017"/>
              <a:gd name="connsiteX147" fmla="*/ 119392 w 4622255"/>
              <a:gd name="connsiteY147" fmla="*/ 1739735 h 2547017"/>
              <a:gd name="connsiteX148" fmla="*/ 101579 w 4622255"/>
              <a:gd name="connsiteY148" fmla="*/ 1715985 h 2547017"/>
              <a:gd name="connsiteX149" fmla="*/ 77829 w 4622255"/>
              <a:gd name="connsiteY149" fmla="*/ 1680359 h 2547017"/>
              <a:gd name="connsiteX150" fmla="*/ 65953 w 4622255"/>
              <a:gd name="connsiteY150" fmla="*/ 1668483 h 2547017"/>
              <a:gd name="connsiteX151" fmla="*/ 60016 w 4622255"/>
              <a:gd name="connsiteY151" fmla="*/ 1644733 h 2547017"/>
              <a:gd name="connsiteX152" fmla="*/ 54078 w 4622255"/>
              <a:gd name="connsiteY152" fmla="*/ 1615045 h 2547017"/>
              <a:gd name="connsiteX153" fmla="*/ 24390 w 4622255"/>
              <a:gd name="connsiteY153" fmla="*/ 1549730 h 2547017"/>
              <a:gd name="connsiteX154" fmla="*/ 18452 w 4622255"/>
              <a:gd name="connsiteY154" fmla="*/ 1520042 h 2547017"/>
              <a:gd name="connsiteX155" fmla="*/ 6577 w 4622255"/>
              <a:gd name="connsiteY155" fmla="*/ 1484416 h 2547017"/>
              <a:gd name="connsiteX156" fmla="*/ 12514 w 4622255"/>
              <a:gd name="connsiteY156" fmla="*/ 1353787 h 2547017"/>
              <a:gd name="connsiteX157" fmla="*/ 24390 w 4622255"/>
              <a:gd name="connsiteY157" fmla="*/ 1318161 h 2547017"/>
              <a:gd name="connsiteX158" fmla="*/ 36265 w 4622255"/>
              <a:gd name="connsiteY158" fmla="*/ 1300348 h 2547017"/>
              <a:gd name="connsiteX159" fmla="*/ 71891 w 4622255"/>
              <a:gd name="connsiteY159" fmla="*/ 1264722 h 2547017"/>
              <a:gd name="connsiteX160" fmla="*/ 113455 w 4622255"/>
              <a:gd name="connsiteY160" fmla="*/ 1211283 h 2547017"/>
              <a:gd name="connsiteX161" fmla="*/ 131268 w 4622255"/>
              <a:gd name="connsiteY161" fmla="*/ 1187533 h 2547017"/>
              <a:gd name="connsiteX162" fmla="*/ 166894 w 4622255"/>
              <a:gd name="connsiteY162" fmla="*/ 1163782 h 2547017"/>
              <a:gd name="connsiteX163" fmla="*/ 190644 w 4622255"/>
              <a:gd name="connsiteY163" fmla="*/ 1145969 h 2547017"/>
              <a:gd name="connsiteX164" fmla="*/ 208457 w 4622255"/>
              <a:gd name="connsiteY164" fmla="*/ 1140032 h 2547017"/>
              <a:gd name="connsiteX165" fmla="*/ 220332 w 4622255"/>
              <a:gd name="connsiteY165" fmla="*/ 1128156 h 2547017"/>
              <a:gd name="connsiteX166" fmla="*/ 273771 w 4622255"/>
              <a:gd name="connsiteY166" fmla="*/ 1116281 h 2547017"/>
              <a:gd name="connsiteX167" fmla="*/ 689408 w 4622255"/>
              <a:gd name="connsiteY167" fmla="*/ 1116281 h 2547017"/>
              <a:gd name="connsiteX168" fmla="*/ 713158 w 4622255"/>
              <a:gd name="connsiteY168" fmla="*/ 1104406 h 2547017"/>
              <a:gd name="connsiteX169" fmla="*/ 766597 w 4622255"/>
              <a:gd name="connsiteY169" fmla="*/ 1098468 h 2547017"/>
              <a:gd name="connsiteX170" fmla="*/ 808161 w 4622255"/>
              <a:gd name="connsiteY170" fmla="*/ 1086593 h 2547017"/>
              <a:gd name="connsiteX171" fmla="*/ 831912 w 4622255"/>
              <a:gd name="connsiteY171" fmla="*/ 1068780 h 2547017"/>
              <a:gd name="connsiteX172" fmla="*/ 843787 w 4622255"/>
              <a:gd name="connsiteY172" fmla="*/ 1056904 h 2547017"/>
              <a:gd name="connsiteX173" fmla="*/ 867538 w 4622255"/>
              <a:gd name="connsiteY173" fmla="*/ 1050967 h 2547017"/>
              <a:gd name="connsiteX174" fmla="*/ 909101 w 4622255"/>
              <a:gd name="connsiteY174" fmla="*/ 997528 h 2547017"/>
              <a:gd name="connsiteX175" fmla="*/ 920977 w 4622255"/>
              <a:gd name="connsiteY175" fmla="*/ 985652 h 2547017"/>
              <a:gd name="connsiteX176" fmla="*/ 938790 w 4622255"/>
              <a:gd name="connsiteY176" fmla="*/ 955964 h 2547017"/>
              <a:gd name="connsiteX177" fmla="*/ 956603 w 4622255"/>
              <a:gd name="connsiteY177" fmla="*/ 920338 h 2547017"/>
              <a:gd name="connsiteX178" fmla="*/ 980353 w 4622255"/>
              <a:gd name="connsiteY178" fmla="*/ 866899 h 2547017"/>
              <a:gd name="connsiteX179" fmla="*/ 992229 w 4622255"/>
              <a:gd name="connsiteY179" fmla="*/ 71252 h 2547017"/>
              <a:gd name="connsiteX180" fmla="*/ 1010042 w 4622255"/>
              <a:gd name="connsiteY180" fmla="*/ 59377 h 2547017"/>
              <a:gd name="connsiteX181" fmla="*/ 1027855 w 4622255"/>
              <a:gd name="connsiteY181" fmla="*/ 53439 h 2547017"/>
              <a:gd name="connsiteX182" fmla="*/ 998166 w 4622255"/>
              <a:gd name="connsiteY182" fmla="*/ 35626 h 2547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4622255" h="2547017">
                <a:moveTo>
                  <a:pt x="998166" y="35626"/>
                </a:moveTo>
                <a:cubicBezTo>
                  <a:pt x="1021916" y="31668"/>
                  <a:pt x="1113032" y="33163"/>
                  <a:pt x="1170358" y="29689"/>
                </a:cubicBezTo>
                <a:cubicBezTo>
                  <a:pt x="1182140" y="28975"/>
                  <a:pt x="1200204" y="21161"/>
                  <a:pt x="1211922" y="17813"/>
                </a:cubicBezTo>
                <a:cubicBezTo>
                  <a:pt x="1219769" y="15571"/>
                  <a:pt x="1227826" y="14118"/>
                  <a:pt x="1235673" y="11876"/>
                </a:cubicBezTo>
                <a:cubicBezTo>
                  <a:pt x="1241691" y="10157"/>
                  <a:pt x="1247265" y="6629"/>
                  <a:pt x="1253486" y="5938"/>
                </a:cubicBezTo>
                <a:cubicBezTo>
                  <a:pt x="1283058" y="2652"/>
                  <a:pt x="1312863" y="1979"/>
                  <a:pt x="1342551" y="0"/>
                </a:cubicBezTo>
                <a:lnTo>
                  <a:pt x="1615683" y="5938"/>
                </a:lnTo>
                <a:cubicBezTo>
                  <a:pt x="1627713" y="6401"/>
                  <a:pt x="1639410" y="10045"/>
                  <a:pt x="1651309" y="11876"/>
                </a:cubicBezTo>
                <a:cubicBezTo>
                  <a:pt x="1665142" y="14004"/>
                  <a:pt x="1679000" y="15963"/>
                  <a:pt x="1692873" y="17813"/>
                </a:cubicBezTo>
                <a:cubicBezTo>
                  <a:pt x="1708690" y="19922"/>
                  <a:pt x="1724603" y="21324"/>
                  <a:pt x="1740374" y="23751"/>
                </a:cubicBezTo>
                <a:cubicBezTo>
                  <a:pt x="1750349" y="25286"/>
                  <a:pt x="1760107" y="28030"/>
                  <a:pt x="1770062" y="29689"/>
                </a:cubicBezTo>
                <a:cubicBezTo>
                  <a:pt x="1815396" y="37244"/>
                  <a:pt x="1861295" y="39947"/>
                  <a:pt x="1906629" y="47502"/>
                </a:cubicBezTo>
                <a:cubicBezTo>
                  <a:pt x="1916584" y="49161"/>
                  <a:pt x="1926388" y="51634"/>
                  <a:pt x="1936317" y="53439"/>
                </a:cubicBezTo>
                <a:cubicBezTo>
                  <a:pt x="1948162" y="55593"/>
                  <a:pt x="1960191" y="56765"/>
                  <a:pt x="1971943" y="59377"/>
                </a:cubicBezTo>
                <a:cubicBezTo>
                  <a:pt x="1978053" y="60735"/>
                  <a:pt x="1983570" y="64363"/>
                  <a:pt x="1989756" y="65315"/>
                </a:cubicBezTo>
                <a:cubicBezTo>
                  <a:pt x="2009415" y="68339"/>
                  <a:pt x="2029340" y="69273"/>
                  <a:pt x="2049132" y="71252"/>
                </a:cubicBezTo>
                <a:cubicBezTo>
                  <a:pt x="2155930" y="92612"/>
                  <a:pt x="1963065" y="54930"/>
                  <a:pt x="2132260" y="83128"/>
                </a:cubicBezTo>
                <a:cubicBezTo>
                  <a:pt x="2138434" y="84157"/>
                  <a:pt x="2144055" y="87346"/>
                  <a:pt x="2150073" y="89065"/>
                </a:cubicBezTo>
                <a:cubicBezTo>
                  <a:pt x="2167147" y="93943"/>
                  <a:pt x="2220370" y="105500"/>
                  <a:pt x="2227262" y="106878"/>
                </a:cubicBezTo>
                <a:cubicBezTo>
                  <a:pt x="2239067" y="109239"/>
                  <a:pt x="2250898" y="111726"/>
                  <a:pt x="2262888" y="112816"/>
                </a:cubicBezTo>
                <a:cubicBezTo>
                  <a:pt x="2361916" y="121819"/>
                  <a:pt x="2513398" y="122641"/>
                  <a:pt x="2595397" y="124691"/>
                </a:cubicBezTo>
                <a:cubicBezTo>
                  <a:pt x="2681764" y="146284"/>
                  <a:pt x="2587965" y="124609"/>
                  <a:pt x="2803216" y="136567"/>
                </a:cubicBezTo>
                <a:cubicBezTo>
                  <a:pt x="2813292" y="137127"/>
                  <a:pt x="2822949" y="140845"/>
                  <a:pt x="2832904" y="142504"/>
                </a:cubicBezTo>
                <a:cubicBezTo>
                  <a:pt x="2846709" y="144805"/>
                  <a:pt x="2860698" y="145938"/>
                  <a:pt x="2874468" y="148442"/>
                </a:cubicBezTo>
                <a:cubicBezTo>
                  <a:pt x="2908043" y="154547"/>
                  <a:pt x="2890173" y="155601"/>
                  <a:pt x="2927906" y="160317"/>
                </a:cubicBezTo>
                <a:cubicBezTo>
                  <a:pt x="2949599" y="163028"/>
                  <a:pt x="2971449" y="164276"/>
                  <a:pt x="2993221" y="166255"/>
                </a:cubicBezTo>
                <a:cubicBezTo>
                  <a:pt x="3001138" y="168234"/>
                  <a:pt x="3009125" y="169951"/>
                  <a:pt x="3016971" y="172193"/>
                </a:cubicBezTo>
                <a:cubicBezTo>
                  <a:pt x="3022989" y="173912"/>
                  <a:pt x="3028602" y="177154"/>
                  <a:pt x="3034784" y="178130"/>
                </a:cubicBezTo>
                <a:cubicBezTo>
                  <a:pt x="3066308" y="183107"/>
                  <a:pt x="3129787" y="190006"/>
                  <a:pt x="3129787" y="190006"/>
                </a:cubicBezTo>
                <a:cubicBezTo>
                  <a:pt x="3170641" y="203623"/>
                  <a:pt x="3121240" y="188451"/>
                  <a:pt x="3195101" y="201881"/>
                </a:cubicBezTo>
                <a:cubicBezTo>
                  <a:pt x="3201259" y="203001"/>
                  <a:pt x="3206842" y="206301"/>
                  <a:pt x="3212914" y="207819"/>
                </a:cubicBezTo>
                <a:cubicBezTo>
                  <a:pt x="3230617" y="212245"/>
                  <a:pt x="3248428" y="216280"/>
                  <a:pt x="3266353" y="219694"/>
                </a:cubicBezTo>
                <a:cubicBezTo>
                  <a:pt x="3378902" y="241131"/>
                  <a:pt x="3297789" y="223943"/>
                  <a:pt x="3379169" y="237507"/>
                </a:cubicBezTo>
                <a:cubicBezTo>
                  <a:pt x="3460757" y="251106"/>
                  <a:pt x="3341522" y="235029"/>
                  <a:pt x="3456358" y="249382"/>
                </a:cubicBezTo>
                <a:cubicBezTo>
                  <a:pt x="3514908" y="264020"/>
                  <a:pt x="3434204" y="245061"/>
                  <a:pt x="3539486" y="261258"/>
                </a:cubicBezTo>
                <a:cubicBezTo>
                  <a:pt x="3545672" y="262210"/>
                  <a:pt x="3551261" y="265548"/>
                  <a:pt x="3557299" y="267195"/>
                </a:cubicBezTo>
                <a:cubicBezTo>
                  <a:pt x="3573045" y="271489"/>
                  <a:pt x="3588796" y="275870"/>
                  <a:pt x="3604800" y="279071"/>
                </a:cubicBezTo>
                <a:cubicBezTo>
                  <a:pt x="3628411" y="283793"/>
                  <a:pt x="3676052" y="290946"/>
                  <a:pt x="3676052" y="290946"/>
                </a:cubicBezTo>
                <a:cubicBezTo>
                  <a:pt x="3705812" y="305826"/>
                  <a:pt x="3698741" y="303690"/>
                  <a:pt x="3735429" y="314696"/>
                </a:cubicBezTo>
                <a:cubicBezTo>
                  <a:pt x="3743245" y="317041"/>
                  <a:pt x="3751538" y="317769"/>
                  <a:pt x="3759179" y="320634"/>
                </a:cubicBezTo>
                <a:cubicBezTo>
                  <a:pt x="3821275" y="343920"/>
                  <a:pt x="3745719" y="323206"/>
                  <a:pt x="3806681" y="338447"/>
                </a:cubicBezTo>
                <a:cubicBezTo>
                  <a:pt x="3819279" y="346006"/>
                  <a:pt x="3844975" y="362456"/>
                  <a:pt x="3860119" y="368135"/>
                </a:cubicBezTo>
                <a:cubicBezTo>
                  <a:pt x="3867760" y="371000"/>
                  <a:pt x="3875953" y="372094"/>
                  <a:pt x="3883870" y="374073"/>
                </a:cubicBezTo>
                <a:cubicBezTo>
                  <a:pt x="3919969" y="398138"/>
                  <a:pt x="3881614" y="375453"/>
                  <a:pt x="3925434" y="391886"/>
                </a:cubicBezTo>
                <a:cubicBezTo>
                  <a:pt x="3933722" y="394994"/>
                  <a:pt x="3941126" y="400098"/>
                  <a:pt x="3949184" y="403761"/>
                </a:cubicBezTo>
                <a:cubicBezTo>
                  <a:pt x="3962906" y="409998"/>
                  <a:pt x="3977728" y="413979"/>
                  <a:pt x="3990748" y="421574"/>
                </a:cubicBezTo>
                <a:cubicBezTo>
                  <a:pt x="4001695" y="427960"/>
                  <a:pt x="4009310" y="439256"/>
                  <a:pt x="4020436" y="445325"/>
                </a:cubicBezTo>
                <a:cubicBezTo>
                  <a:pt x="4031425" y="451319"/>
                  <a:pt x="4044440" y="452551"/>
                  <a:pt x="4056062" y="457200"/>
                </a:cubicBezTo>
                <a:cubicBezTo>
                  <a:pt x="4064280" y="460487"/>
                  <a:pt x="4071677" y="465589"/>
                  <a:pt x="4079813" y="469076"/>
                </a:cubicBezTo>
                <a:cubicBezTo>
                  <a:pt x="4085566" y="471541"/>
                  <a:pt x="4091873" y="472548"/>
                  <a:pt x="4097626" y="475013"/>
                </a:cubicBezTo>
                <a:cubicBezTo>
                  <a:pt x="4115246" y="482565"/>
                  <a:pt x="4150471" y="503158"/>
                  <a:pt x="4162940" y="510639"/>
                </a:cubicBezTo>
                <a:cubicBezTo>
                  <a:pt x="4169059" y="514311"/>
                  <a:pt x="4174701" y="518733"/>
                  <a:pt x="4180753" y="522515"/>
                </a:cubicBezTo>
                <a:cubicBezTo>
                  <a:pt x="4190540" y="528632"/>
                  <a:pt x="4200546" y="534390"/>
                  <a:pt x="4210442" y="540328"/>
                </a:cubicBezTo>
                <a:cubicBezTo>
                  <a:pt x="4214400" y="546266"/>
                  <a:pt x="4216946" y="553442"/>
                  <a:pt x="4222317" y="558141"/>
                </a:cubicBezTo>
                <a:cubicBezTo>
                  <a:pt x="4249655" y="582061"/>
                  <a:pt x="4254886" y="578448"/>
                  <a:pt x="4281694" y="593767"/>
                </a:cubicBezTo>
                <a:cubicBezTo>
                  <a:pt x="4290820" y="598982"/>
                  <a:pt x="4317262" y="618210"/>
                  <a:pt x="4323257" y="623455"/>
                </a:cubicBezTo>
                <a:cubicBezTo>
                  <a:pt x="4331683" y="630828"/>
                  <a:pt x="4338582" y="639833"/>
                  <a:pt x="4347008" y="647206"/>
                </a:cubicBezTo>
                <a:cubicBezTo>
                  <a:pt x="4354455" y="653723"/>
                  <a:pt x="4363761" y="658022"/>
                  <a:pt x="4370758" y="665019"/>
                </a:cubicBezTo>
                <a:cubicBezTo>
                  <a:pt x="4375804" y="670065"/>
                  <a:pt x="4378065" y="677350"/>
                  <a:pt x="4382634" y="682832"/>
                </a:cubicBezTo>
                <a:cubicBezTo>
                  <a:pt x="4388010" y="689283"/>
                  <a:pt x="4395071" y="694194"/>
                  <a:pt x="4400447" y="700645"/>
                </a:cubicBezTo>
                <a:cubicBezTo>
                  <a:pt x="4405015" y="706127"/>
                  <a:pt x="4408174" y="712651"/>
                  <a:pt x="4412322" y="718458"/>
                </a:cubicBezTo>
                <a:cubicBezTo>
                  <a:pt x="4440967" y="758561"/>
                  <a:pt x="4421865" y="725667"/>
                  <a:pt x="4447948" y="777834"/>
                </a:cubicBezTo>
                <a:cubicBezTo>
                  <a:pt x="4457321" y="824695"/>
                  <a:pt x="4447883" y="791046"/>
                  <a:pt x="4465761" y="831273"/>
                </a:cubicBezTo>
                <a:cubicBezTo>
                  <a:pt x="4470090" y="841013"/>
                  <a:pt x="4473307" y="851221"/>
                  <a:pt x="4477636" y="860961"/>
                </a:cubicBezTo>
                <a:cubicBezTo>
                  <a:pt x="4487679" y="883558"/>
                  <a:pt x="4488653" y="883423"/>
                  <a:pt x="4501387" y="902525"/>
                </a:cubicBezTo>
                <a:cubicBezTo>
                  <a:pt x="4520822" y="980263"/>
                  <a:pt x="4489762" y="873337"/>
                  <a:pt x="4525138" y="944089"/>
                </a:cubicBezTo>
                <a:cubicBezTo>
                  <a:pt x="4531582" y="956977"/>
                  <a:pt x="4532776" y="971880"/>
                  <a:pt x="4537013" y="985652"/>
                </a:cubicBezTo>
                <a:cubicBezTo>
                  <a:pt x="4540694" y="997616"/>
                  <a:pt x="4545291" y="1009288"/>
                  <a:pt x="4548888" y="1021278"/>
                </a:cubicBezTo>
                <a:cubicBezTo>
                  <a:pt x="4551233" y="1029095"/>
                  <a:pt x="4552481" y="1037212"/>
                  <a:pt x="4554826" y="1045029"/>
                </a:cubicBezTo>
                <a:cubicBezTo>
                  <a:pt x="4561975" y="1068859"/>
                  <a:pt x="4568428" y="1081248"/>
                  <a:pt x="4572639" y="1104406"/>
                </a:cubicBezTo>
                <a:cubicBezTo>
                  <a:pt x="4575143" y="1118175"/>
                  <a:pt x="4574895" y="1132467"/>
                  <a:pt x="4578577" y="1145969"/>
                </a:cubicBezTo>
                <a:cubicBezTo>
                  <a:pt x="4580906" y="1154509"/>
                  <a:pt x="4587344" y="1161432"/>
                  <a:pt x="4590452" y="1169720"/>
                </a:cubicBezTo>
                <a:cubicBezTo>
                  <a:pt x="4594404" y="1180258"/>
                  <a:pt x="4600273" y="1213916"/>
                  <a:pt x="4602327" y="1223159"/>
                </a:cubicBezTo>
                <a:cubicBezTo>
                  <a:pt x="4614141" y="1276322"/>
                  <a:pt x="4602563" y="1212697"/>
                  <a:pt x="4614203" y="1282535"/>
                </a:cubicBezTo>
                <a:cubicBezTo>
                  <a:pt x="4623315" y="1419236"/>
                  <a:pt x="4626451" y="1425382"/>
                  <a:pt x="4614203" y="1609107"/>
                </a:cubicBezTo>
                <a:cubicBezTo>
                  <a:pt x="4613494" y="1619742"/>
                  <a:pt x="4606286" y="1628899"/>
                  <a:pt x="4602327" y="1638795"/>
                </a:cubicBezTo>
                <a:cubicBezTo>
                  <a:pt x="4591943" y="1690715"/>
                  <a:pt x="4584983" y="1742002"/>
                  <a:pt x="4554826" y="1787237"/>
                </a:cubicBezTo>
                <a:cubicBezTo>
                  <a:pt x="4439884" y="1959651"/>
                  <a:pt x="4556083" y="1761286"/>
                  <a:pt x="4483574" y="1888177"/>
                </a:cubicBezTo>
                <a:cubicBezTo>
                  <a:pt x="4479616" y="1902032"/>
                  <a:pt x="4476545" y="1916171"/>
                  <a:pt x="4471699" y="1929741"/>
                </a:cubicBezTo>
                <a:cubicBezTo>
                  <a:pt x="4466629" y="1943936"/>
                  <a:pt x="4457770" y="1956740"/>
                  <a:pt x="4453886" y="1971304"/>
                </a:cubicBezTo>
                <a:cubicBezTo>
                  <a:pt x="4449774" y="1986722"/>
                  <a:pt x="4450803" y="2003106"/>
                  <a:pt x="4447948" y="2018806"/>
                </a:cubicBezTo>
                <a:cubicBezTo>
                  <a:pt x="4442879" y="2046687"/>
                  <a:pt x="4436073" y="2074224"/>
                  <a:pt x="4430135" y="2101933"/>
                </a:cubicBezTo>
                <a:cubicBezTo>
                  <a:pt x="4418347" y="2219805"/>
                  <a:pt x="4430556" y="2117220"/>
                  <a:pt x="4418260" y="2190998"/>
                </a:cubicBezTo>
                <a:cubicBezTo>
                  <a:pt x="4415959" y="2204803"/>
                  <a:pt x="4415716" y="2218984"/>
                  <a:pt x="4412322" y="2232561"/>
                </a:cubicBezTo>
                <a:cubicBezTo>
                  <a:pt x="4406795" y="2254671"/>
                  <a:pt x="4397213" y="2265836"/>
                  <a:pt x="4388571" y="2286000"/>
                </a:cubicBezTo>
                <a:cubicBezTo>
                  <a:pt x="4386106" y="2291753"/>
                  <a:pt x="4386389" y="2298806"/>
                  <a:pt x="4382634" y="2303813"/>
                </a:cubicBezTo>
                <a:cubicBezTo>
                  <a:pt x="4355206" y="2340384"/>
                  <a:pt x="4360075" y="2326849"/>
                  <a:pt x="4329195" y="2345377"/>
                </a:cubicBezTo>
                <a:cubicBezTo>
                  <a:pt x="4316957" y="2352720"/>
                  <a:pt x="4305261" y="2360943"/>
                  <a:pt x="4293569" y="2369128"/>
                </a:cubicBezTo>
                <a:cubicBezTo>
                  <a:pt x="4262792" y="2390672"/>
                  <a:pt x="4265904" y="2394841"/>
                  <a:pt x="4222317" y="2410691"/>
                </a:cubicBezTo>
                <a:cubicBezTo>
                  <a:pt x="4194217" y="2420909"/>
                  <a:pt x="4144779" y="2434501"/>
                  <a:pt x="4109501" y="2440380"/>
                </a:cubicBezTo>
                <a:cubicBezTo>
                  <a:pt x="4095696" y="2442681"/>
                  <a:pt x="4081770" y="2444189"/>
                  <a:pt x="4067938" y="2446317"/>
                </a:cubicBezTo>
                <a:cubicBezTo>
                  <a:pt x="3993714" y="2457736"/>
                  <a:pt x="4074555" y="2446974"/>
                  <a:pt x="3984810" y="2458193"/>
                </a:cubicBezTo>
                <a:cubicBezTo>
                  <a:pt x="3968976" y="2464131"/>
                  <a:pt x="3953857" y="2472522"/>
                  <a:pt x="3937309" y="2476006"/>
                </a:cubicBezTo>
                <a:cubicBezTo>
                  <a:pt x="3915917" y="2480510"/>
                  <a:pt x="3893664" y="2479054"/>
                  <a:pt x="3871995" y="2481943"/>
                </a:cubicBezTo>
                <a:cubicBezTo>
                  <a:pt x="3863906" y="2483022"/>
                  <a:pt x="3856246" y="2486280"/>
                  <a:pt x="3848244" y="2487881"/>
                </a:cubicBezTo>
                <a:cubicBezTo>
                  <a:pt x="3836439" y="2490242"/>
                  <a:pt x="3824493" y="2491840"/>
                  <a:pt x="3812618" y="2493819"/>
                </a:cubicBezTo>
                <a:cubicBezTo>
                  <a:pt x="3804701" y="2497777"/>
                  <a:pt x="3796956" y="2502099"/>
                  <a:pt x="3788868" y="2505694"/>
                </a:cubicBezTo>
                <a:cubicBezTo>
                  <a:pt x="3584240" y="2596637"/>
                  <a:pt x="3338079" y="2509698"/>
                  <a:pt x="3123849" y="2505694"/>
                </a:cubicBezTo>
                <a:cubicBezTo>
                  <a:pt x="3111974" y="2499756"/>
                  <a:pt x="3099608" y="2494712"/>
                  <a:pt x="3088223" y="2487881"/>
                </a:cubicBezTo>
                <a:cubicBezTo>
                  <a:pt x="3069865" y="2476866"/>
                  <a:pt x="3053443" y="2462751"/>
                  <a:pt x="3034784" y="2452255"/>
                </a:cubicBezTo>
                <a:cubicBezTo>
                  <a:pt x="3002727" y="2434223"/>
                  <a:pt x="2995425" y="2434883"/>
                  <a:pt x="2963532" y="2428504"/>
                </a:cubicBezTo>
                <a:cubicBezTo>
                  <a:pt x="2957594" y="2424546"/>
                  <a:pt x="2952102" y="2413438"/>
                  <a:pt x="2945719" y="2416629"/>
                </a:cubicBezTo>
                <a:cubicBezTo>
                  <a:pt x="2928194" y="2425392"/>
                  <a:pt x="2917446" y="2443796"/>
                  <a:pt x="2904156" y="2458193"/>
                </a:cubicBezTo>
                <a:cubicBezTo>
                  <a:pt x="2874495" y="2490326"/>
                  <a:pt x="2876885" y="2489790"/>
                  <a:pt x="2856655" y="2523507"/>
                </a:cubicBezTo>
                <a:cubicBezTo>
                  <a:pt x="2750854" y="2497058"/>
                  <a:pt x="2872925" y="2525138"/>
                  <a:pt x="2749777" y="2505694"/>
                </a:cubicBezTo>
                <a:cubicBezTo>
                  <a:pt x="2716238" y="2500398"/>
                  <a:pt x="2687062" y="2491169"/>
                  <a:pt x="2654774" y="2481943"/>
                </a:cubicBezTo>
                <a:cubicBezTo>
                  <a:pt x="2646857" y="2476005"/>
                  <a:pt x="2640066" y="2468149"/>
                  <a:pt x="2631023" y="2464130"/>
                </a:cubicBezTo>
                <a:cubicBezTo>
                  <a:pt x="2618423" y="2458530"/>
                  <a:pt x="2549807" y="2452467"/>
                  <a:pt x="2547896" y="2452255"/>
                </a:cubicBezTo>
                <a:cubicBezTo>
                  <a:pt x="2524145" y="2446317"/>
                  <a:pt x="2500731" y="2438821"/>
                  <a:pt x="2476644" y="2434442"/>
                </a:cubicBezTo>
                <a:cubicBezTo>
                  <a:pt x="2454873" y="2430484"/>
                  <a:pt x="2432857" y="2427692"/>
                  <a:pt x="2411330" y="2422567"/>
                </a:cubicBezTo>
                <a:cubicBezTo>
                  <a:pt x="2391228" y="2417781"/>
                  <a:pt x="2372125" y="2409237"/>
                  <a:pt x="2351953" y="2404754"/>
                </a:cubicBezTo>
                <a:cubicBezTo>
                  <a:pt x="2336376" y="2401292"/>
                  <a:pt x="2320263" y="2400972"/>
                  <a:pt x="2304452" y="2398816"/>
                </a:cubicBezTo>
                <a:cubicBezTo>
                  <a:pt x="2276718" y="2395034"/>
                  <a:pt x="2249303" y="2387764"/>
                  <a:pt x="2221325" y="2386941"/>
                </a:cubicBezTo>
                <a:lnTo>
                  <a:pt x="1859127" y="2375065"/>
                </a:lnTo>
                <a:cubicBezTo>
                  <a:pt x="1845273" y="2369127"/>
                  <a:pt x="1832057" y="2361393"/>
                  <a:pt x="1817564" y="2357252"/>
                </a:cubicBezTo>
                <a:cubicBezTo>
                  <a:pt x="1806788" y="2354173"/>
                  <a:pt x="1727760" y="2345955"/>
                  <a:pt x="1722561" y="2345377"/>
                </a:cubicBezTo>
                <a:cubicBezTo>
                  <a:pt x="1708706" y="2339439"/>
                  <a:pt x="1695561" y="2331448"/>
                  <a:pt x="1680997" y="2327564"/>
                </a:cubicBezTo>
                <a:cubicBezTo>
                  <a:pt x="1665579" y="2323452"/>
                  <a:pt x="1649293" y="2323883"/>
                  <a:pt x="1633496" y="2321626"/>
                </a:cubicBezTo>
                <a:cubicBezTo>
                  <a:pt x="1621578" y="2319923"/>
                  <a:pt x="1609745" y="2317668"/>
                  <a:pt x="1597870" y="2315689"/>
                </a:cubicBezTo>
                <a:cubicBezTo>
                  <a:pt x="1584015" y="2307772"/>
                  <a:pt x="1571537" y="2296698"/>
                  <a:pt x="1556306" y="2291938"/>
                </a:cubicBezTo>
                <a:cubicBezTo>
                  <a:pt x="1539200" y="2286592"/>
                  <a:pt x="1520610" y="2288535"/>
                  <a:pt x="1502868" y="2286000"/>
                </a:cubicBezTo>
                <a:cubicBezTo>
                  <a:pt x="1492877" y="2284573"/>
                  <a:pt x="1483134" y="2281722"/>
                  <a:pt x="1473179" y="2280063"/>
                </a:cubicBezTo>
                <a:cubicBezTo>
                  <a:pt x="1459374" y="2277762"/>
                  <a:pt x="1445398" y="2276557"/>
                  <a:pt x="1431616" y="2274125"/>
                </a:cubicBezTo>
                <a:cubicBezTo>
                  <a:pt x="1431271" y="2274064"/>
                  <a:pt x="1364718" y="2261722"/>
                  <a:pt x="1348488" y="2256312"/>
                </a:cubicBezTo>
                <a:cubicBezTo>
                  <a:pt x="1338377" y="2252942"/>
                  <a:pt x="1329276" y="2246401"/>
                  <a:pt x="1318800" y="2244437"/>
                </a:cubicBezTo>
                <a:cubicBezTo>
                  <a:pt x="1297313" y="2240408"/>
                  <a:pt x="1275257" y="2240478"/>
                  <a:pt x="1253486" y="2238499"/>
                </a:cubicBezTo>
                <a:cubicBezTo>
                  <a:pt x="1239631" y="2230582"/>
                  <a:pt x="1226360" y="2221542"/>
                  <a:pt x="1211922" y="2214748"/>
                </a:cubicBezTo>
                <a:cubicBezTo>
                  <a:pt x="1161933" y="2191224"/>
                  <a:pt x="1145265" y="2189466"/>
                  <a:pt x="1093169" y="2173185"/>
                </a:cubicBezTo>
                <a:cubicBezTo>
                  <a:pt x="1081221" y="2169451"/>
                  <a:pt x="1069418" y="2165268"/>
                  <a:pt x="1057543" y="2161309"/>
                </a:cubicBezTo>
                <a:cubicBezTo>
                  <a:pt x="1019823" y="2133020"/>
                  <a:pt x="1048182" y="2150377"/>
                  <a:pt x="998166" y="2131621"/>
                </a:cubicBezTo>
                <a:cubicBezTo>
                  <a:pt x="998159" y="2131618"/>
                  <a:pt x="879419" y="2084123"/>
                  <a:pt x="879413" y="2084120"/>
                </a:cubicBezTo>
                <a:cubicBezTo>
                  <a:pt x="830828" y="2059828"/>
                  <a:pt x="880416" y="2082475"/>
                  <a:pt x="831912" y="2066307"/>
                </a:cubicBezTo>
                <a:cubicBezTo>
                  <a:pt x="821800" y="2062936"/>
                  <a:pt x="812335" y="2057803"/>
                  <a:pt x="802223" y="2054432"/>
                </a:cubicBezTo>
                <a:cubicBezTo>
                  <a:pt x="794481" y="2051851"/>
                  <a:pt x="786168" y="2051210"/>
                  <a:pt x="778473" y="2048494"/>
                </a:cubicBezTo>
                <a:cubicBezTo>
                  <a:pt x="752477" y="2039319"/>
                  <a:pt x="725940" y="2031135"/>
                  <a:pt x="701283" y="2018806"/>
                </a:cubicBezTo>
                <a:cubicBezTo>
                  <a:pt x="668104" y="2002216"/>
                  <a:pt x="665390" y="1998760"/>
                  <a:pt x="630031" y="1989117"/>
                </a:cubicBezTo>
                <a:cubicBezTo>
                  <a:pt x="620295" y="1986462"/>
                  <a:pt x="610281" y="1984934"/>
                  <a:pt x="600343" y="1983180"/>
                </a:cubicBezTo>
                <a:cubicBezTo>
                  <a:pt x="576631" y="1978996"/>
                  <a:pt x="552702" y="1976026"/>
                  <a:pt x="529091" y="1971304"/>
                </a:cubicBezTo>
                <a:cubicBezTo>
                  <a:pt x="479898" y="1961466"/>
                  <a:pt x="509445" y="1966371"/>
                  <a:pt x="440026" y="1959429"/>
                </a:cubicBezTo>
                <a:cubicBezTo>
                  <a:pt x="386453" y="1946036"/>
                  <a:pt x="408008" y="1952715"/>
                  <a:pt x="374712" y="1941616"/>
                </a:cubicBezTo>
                <a:cubicBezTo>
                  <a:pt x="366795" y="1935678"/>
                  <a:pt x="359553" y="1928713"/>
                  <a:pt x="350961" y="1923803"/>
                </a:cubicBezTo>
                <a:cubicBezTo>
                  <a:pt x="319032" y="1905558"/>
                  <a:pt x="331171" y="1939639"/>
                  <a:pt x="285647" y="1894115"/>
                </a:cubicBezTo>
                <a:cubicBezTo>
                  <a:pt x="265788" y="1874256"/>
                  <a:pt x="246048" y="1853534"/>
                  <a:pt x="220332" y="1840676"/>
                </a:cubicBezTo>
                <a:lnTo>
                  <a:pt x="184706" y="1822863"/>
                </a:lnTo>
                <a:cubicBezTo>
                  <a:pt x="178769" y="1814946"/>
                  <a:pt x="173229" y="1806714"/>
                  <a:pt x="166894" y="1799112"/>
                </a:cubicBezTo>
                <a:cubicBezTo>
                  <a:pt x="163310" y="1794811"/>
                  <a:pt x="158272" y="1791792"/>
                  <a:pt x="155018" y="1787237"/>
                </a:cubicBezTo>
                <a:cubicBezTo>
                  <a:pt x="148310" y="1777846"/>
                  <a:pt x="144130" y="1766781"/>
                  <a:pt x="137205" y="1757548"/>
                </a:cubicBezTo>
                <a:cubicBezTo>
                  <a:pt x="132167" y="1750830"/>
                  <a:pt x="124857" y="1746111"/>
                  <a:pt x="119392" y="1739735"/>
                </a:cubicBezTo>
                <a:cubicBezTo>
                  <a:pt x="112952" y="1732221"/>
                  <a:pt x="107254" y="1724092"/>
                  <a:pt x="101579" y="1715985"/>
                </a:cubicBezTo>
                <a:cubicBezTo>
                  <a:pt x="93394" y="1704293"/>
                  <a:pt x="87921" y="1690451"/>
                  <a:pt x="77829" y="1680359"/>
                </a:cubicBezTo>
                <a:lnTo>
                  <a:pt x="65953" y="1668483"/>
                </a:lnTo>
                <a:cubicBezTo>
                  <a:pt x="63974" y="1660566"/>
                  <a:pt x="61786" y="1652699"/>
                  <a:pt x="60016" y="1644733"/>
                </a:cubicBezTo>
                <a:cubicBezTo>
                  <a:pt x="57827" y="1634881"/>
                  <a:pt x="56978" y="1624711"/>
                  <a:pt x="54078" y="1615045"/>
                </a:cubicBezTo>
                <a:cubicBezTo>
                  <a:pt x="47774" y="1594033"/>
                  <a:pt x="33888" y="1568725"/>
                  <a:pt x="24390" y="1549730"/>
                </a:cubicBezTo>
                <a:cubicBezTo>
                  <a:pt x="22411" y="1539834"/>
                  <a:pt x="21107" y="1529778"/>
                  <a:pt x="18452" y="1520042"/>
                </a:cubicBezTo>
                <a:cubicBezTo>
                  <a:pt x="15158" y="1507965"/>
                  <a:pt x="6577" y="1484416"/>
                  <a:pt x="6577" y="1484416"/>
                </a:cubicBezTo>
                <a:cubicBezTo>
                  <a:pt x="-2419" y="1421448"/>
                  <a:pt x="-3732" y="1439077"/>
                  <a:pt x="12514" y="1353787"/>
                </a:cubicBezTo>
                <a:cubicBezTo>
                  <a:pt x="14856" y="1341490"/>
                  <a:pt x="17447" y="1328577"/>
                  <a:pt x="24390" y="1318161"/>
                </a:cubicBezTo>
                <a:cubicBezTo>
                  <a:pt x="28348" y="1312223"/>
                  <a:pt x="31524" y="1305682"/>
                  <a:pt x="36265" y="1300348"/>
                </a:cubicBezTo>
                <a:cubicBezTo>
                  <a:pt x="47422" y="1287796"/>
                  <a:pt x="71891" y="1264722"/>
                  <a:pt x="71891" y="1264722"/>
                </a:cubicBezTo>
                <a:cubicBezTo>
                  <a:pt x="86125" y="1222022"/>
                  <a:pt x="65393" y="1275364"/>
                  <a:pt x="113455" y="1211283"/>
                </a:cubicBezTo>
                <a:cubicBezTo>
                  <a:pt x="119393" y="1203366"/>
                  <a:pt x="123872" y="1194107"/>
                  <a:pt x="131268" y="1187533"/>
                </a:cubicBezTo>
                <a:cubicBezTo>
                  <a:pt x="141935" y="1178051"/>
                  <a:pt x="155476" y="1172346"/>
                  <a:pt x="166894" y="1163782"/>
                </a:cubicBezTo>
                <a:cubicBezTo>
                  <a:pt x="174811" y="1157844"/>
                  <a:pt x="182052" y="1150879"/>
                  <a:pt x="190644" y="1145969"/>
                </a:cubicBezTo>
                <a:cubicBezTo>
                  <a:pt x="196078" y="1142864"/>
                  <a:pt x="202519" y="1142011"/>
                  <a:pt x="208457" y="1140032"/>
                </a:cubicBezTo>
                <a:cubicBezTo>
                  <a:pt x="212415" y="1136073"/>
                  <a:pt x="215325" y="1130660"/>
                  <a:pt x="220332" y="1128156"/>
                </a:cubicBezTo>
                <a:cubicBezTo>
                  <a:pt x="225918" y="1125363"/>
                  <a:pt x="270654" y="1116905"/>
                  <a:pt x="273771" y="1116281"/>
                </a:cubicBezTo>
                <a:cubicBezTo>
                  <a:pt x="429573" y="1121003"/>
                  <a:pt x="531489" y="1127836"/>
                  <a:pt x="689408" y="1116281"/>
                </a:cubicBezTo>
                <a:cubicBezTo>
                  <a:pt x="698236" y="1115635"/>
                  <a:pt x="704534" y="1106396"/>
                  <a:pt x="713158" y="1104406"/>
                </a:cubicBezTo>
                <a:cubicBezTo>
                  <a:pt x="730622" y="1100376"/>
                  <a:pt x="748784" y="1100447"/>
                  <a:pt x="766597" y="1098468"/>
                </a:cubicBezTo>
                <a:cubicBezTo>
                  <a:pt x="771734" y="1097184"/>
                  <a:pt x="801539" y="1090377"/>
                  <a:pt x="808161" y="1086593"/>
                </a:cubicBezTo>
                <a:cubicBezTo>
                  <a:pt x="816753" y="1081683"/>
                  <a:pt x="824310" y="1075115"/>
                  <a:pt x="831912" y="1068780"/>
                </a:cubicBezTo>
                <a:cubicBezTo>
                  <a:pt x="836213" y="1065196"/>
                  <a:pt x="838780" y="1059408"/>
                  <a:pt x="843787" y="1056904"/>
                </a:cubicBezTo>
                <a:cubicBezTo>
                  <a:pt x="851086" y="1053254"/>
                  <a:pt x="859621" y="1052946"/>
                  <a:pt x="867538" y="1050967"/>
                </a:cubicBezTo>
                <a:cubicBezTo>
                  <a:pt x="914697" y="1003806"/>
                  <a:pt x="869809" y="1052535"/>
                  <a:pt x="909101" y="997528"/>
                </a:cubicBezTo>
                <a:cubicBezTo>
                  <a:pt x="912355" y="992972"/>
                  <a:pt x="917723" y="990208"/>
                  <a:pt x="920977" y="985652"/>
                </a:cubicBezTo>
                <a:cubicBezTo>
                  <a:pt x="927685" y="976261"/>
                  <a:pt x="933264" y="966095"/>
                  <a:pt x="938790" y="955964"/>
                </a:cubicBezTo>
                <a:cubicBezTo>
                  <a:pt x="945148" y="944308"/>
                  <a:pt x="951497" y="932594"/>
                  <a:pt x="956603" y="920338"/>
                </a:cubicBezTo>
                <a:cubicBezTo>
                  <a:pt x="980157" y="863808"/>
                  <a:pt x="956163" y="903185"/>
                  <a:pt x="980353" y="866899"/>
                </a:cubicBezTo>
                <a:cubicBezTo>
                  <a:pt x="1018746" y="559777"/>
                  <a:pt x="962413" y="1025354"/>
                  <a:pt x="992229" y="71252"/>
                </a:cubicBezTo>
                <a:cubicBezTo>
                  <a:pt x="992452" y="64119"/>
                  <a:pt x="1003659" y="62568"/>
                  <a:pt x="1010042" y="59377"/>
                </a:cubicBezTo>
                <a:cubicBezTo>
                  <a:pt x="1015640" y="56578"/>
                  <a:pt x="1022044" y="55763"/>
                  <a:pt x="1027855" y="53439"/>
                </a:cubicBezTo>
                <a:cubicBezTo>
                  <a:pt x="1031964" y="51795"/>
                  <a:pt x="974416" y="39584"/>
                  <a:pt x="998166" y="3562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7" name="Freeform 16"/>
          <p:cNvSpPr/>
          <p:nvPr/>
        </p:nvSpPr>
        <p:spPr>
          <a:xfrm>
            <a:off x="2116138" y="3273425"/>
            <a:ext cx="4308475" cy="1263650"/>
          </a:xfrm>
          <a:custGeom>
            <a:avLst/>
            <a:gdLst>
              <a:gd name="connsiteX0" fmla="*/ 73152 w 4308652"/>
              <a:gd name="connsiteY0" fmla="*/ 647694 h 1262171"/>
              <a:gd name="connsiteX1" fmla="*/ 65836 w 4308652"/>
              <a:gd name="connsiteY1" fmla="*/ 611118 h 1262171"/>
              <a:gd name="connsiteX2" fmla="*/ 36576 w 4308652"/>
              <a:gd name="connsiteY2" fmla="*/ 559912 h 1262171"/>
              <a:gd name="connsiteX3" fmla="*/ 29260 w 4308652"/>
              <a:gd name="connsiteY3" fmla="*/ 537966 h 1262171"/>
              <a:gd name="connsiteX4" fmla="*/ 14630 w 4308652"/>
              <a:gd name="connsiteY4" fmla="*/ 450184 h 1262171"/>
              <a:gd name="connsiteX5" fmla="*/ 7315 w 4308652"/>
              <a:gd name="connsiteY5" fmla="*/ 413608 h 1262171"/>
              <a:gd name="connsiteX6" fmla="*/ 0 w 4308652"/>
              <a:gd name="connsiteY6" fmla="*/ 369716 h 1262171"/>
              <a:gd name="connsiteX7" fmla="*/ 7315 w 4308652"/>
              <a:gd name="connsiteY7" fmla="*/ 296564 h 1262171"/>
              <a:gd name="connsiteX8" fmla="*/ 51206 w 4308652"/>
              <a:gd name="connsiteY8" fmla="*/ 267304 h 1262171"/>
              <a:gd name="connsiteX9" fmla="*/ 95097 w 4308652"/>
              <a:gd name="connsiteY9" fmla="*/ 252673 h 1262171"/>
              <a:gd name="connsiteX10" fmla="*/ 138988 w 4308652"/>
              <a:gd name="connsiteY10" fmla="*/ 230728 h 1262171"/>
              <a:gd name="connsiteX11" fmla="*/ 182880 w 4308652"/>
              <a:gd name="connsiteY11" fmla="*/ 216097 h 1262171"/>
              <a:gd name="connsiteX12" fmla="*/ 270662 w 4308652"/>
              <a:gd name="connsiteY12" fmla="*/ 201467 h 1262171"/>
              <a:gd name="connsiteX13" fmla="*/ 307238 w 4308652"/>
              <a:gd name="connsiteY13" fmla="*/ 194152 h 1262171"/>
              <a:gd name="connsiteX14" fmla="*/ 358444 w 4308652"/>
              <a:gd name="connsiteY14" fmla="*/ 186836 h 1262171"/>
              <a:gd name="connsiteX15" fmla="*/ 409651 w 4308652"/>
              <a:gd name="connsiteY15" fmla="*/ 172206 h 1262171"/>
              <a:gd name="connsiteX16" fmla="*/ 446227 w 4308652"/>
              <a:gd name="connsiteY16" fmla="*/ 164891 h 1262171"/>
              <a:gd name="connsiteX17" fmla="*/ 504748 w 4308652"/>
              <a:gd name="connsiteY17" fmla="*/ 150260 h 1262171"/>
              <a:gd name="connsiteX18" fmla="*/ 541324 w 4308652"/>
              <a:gd name="connsiteY18" fmla="*/ 135630 h 1262171"/>
              <a:gd name="connsiteX19" fmla="*/ 651052 w 4308652"/>
              <a:gd name="connsiteY19" fmla="*/ 121000 h 1262171"/>
              <a:gd name="connsiteX20" fmla="*/ 672998 w 4308652"/>
              <a:gd name="connsiteY20" fmla="*/ 113684 h 1262171"/>
              <a:gd name="connsiteX21" fmla="*/ 885139 w 4308652"/>
              <a:gd name="connsiteY21" fmla="*/ 99054 h 1262171"/>
              <a:gd name="connsiteX22" fmla="*/ 1089964 w 4308652"/>
              <a:gd name="connsiteY22" fmla="*/ 91739 h 1262171"/>
              <a:gd name="connsiteX23" fmla="*/ 1177747 w 4308652"/>
              <a:gd name="connsiteY23" fmla="*/ 77108 h 1262171"/>
              <a:gd name="connsiteX24" fmla="*/ 1250899 w 4308652"/>
              <a:gd name="connsiteY24" fmla="*/ 62478 h 1262171"/>
              <a:gd name="connsiteX25" fmla="*/ 1272844 w 4308652"/>
              <a:gd name="connsiteY25" fmla="*/ 47848 h 1262171"/>
              <a:gd name="connsiteX26" fmla="*/ 1331366 w 4308652"/>
              <a:gd name="connsiteY26" fmla="*/ 33217 h 1262171"/>
              <a:gd name="connsiteX27" fmla="*/ 1616659 w 4308652"/>
              <a:gd name="connsiteY27" fmla="*/ 25902 h 1262171"/>
              <a:gd name="connsiteX28" fmla="*/ 1675180 w 4308652"/>
              <a:gd name="connsiteY28" fmla="*/ 33217 h 1262171"/>
              <a:gd name="connsiteX29" fmla="*/ 1784908 w 4308652"/>
              <a:gd name="connsiteY29" fmla="*/ 55163 h 1262171"/>
              <a:gd name="connsiteX30" fmla="*/ 1887321 w 4308652"/>
              <a:gd name="connsiteY30" fmla="*/ 69793 h 1262171"/>
              <a:gd name="connsiteX31" fmla="*/ 1975104 w 4308652"/>
              <a:gd name="connsiteY31" fmla="*/ 84424 h 1262171"/>
              <a:gd name="connsiteX32" fmla="*/ 2648102 w 4308652"/>
              <a:gd name="connsiteY32" fmla="*/ 99054 h 1262171"/>
              <a:gd name="connsiteX33" fmla="*/ 3160166 w 4308652"/>
              <a:gd name="connsiteY33" fmla="*/ 106369 h 1262171"/>
              <a:gd name="connsiteX34" fmla="*/ 3277209 w 4308652"/>
              <a:gd name="connsiteY34" fmla="*/ 128315 h 1262171"/>
              <a:gd name="connsiteX35" fmla="*/ 3482035 w 4308652"/>
              <a:gd name="connsiteY35" fmla="*/ 142945 h 1262171"/>
              <a:gd name="connsiteX36" fmla="*/ 3511296 w 4308652"/>
              <a:gd name="connsiteY36" fmla="*/ 150260 h 1262171"/>
              <a:gd name="connsiteX37" fmla="*/ 3613708 w 4308652"/>
              <a:gd name="connsiteY37" fmla="*/ 164891 h 1262171"/>
              <a:gd name="connsiteX38" fmla="*/ 3657600 w 4308652"/>
              <a:gd name="connsiteY38" fmla="*/ 172206 h 1262171"/>
              <a:gd name="connsiteX39" fmla="*/ 3679545 w 4308652"/>
              <a:gd name="connsiteY39" fmla="*/ 179521 h 1262171"/>
              <a:gd name="connsiteX40" fmla="*/ 3774643 w 4308652"/>
              <a:gd name="connsiteY40" fmla="*/ 194152 h 1262171"/>
              <a:gd name="connsiteX41" fmla="*/ 3862425 w 4308652"/>
              <a:gd name="connsiteY41" fmla="*/ 208782 h 1262171"/>
              <a:gd name="connsiteX42" fmla="*/ 3920947 w 4308652"/>
              <a:gd name="connsiteY42" fmla="*/ 223412 h 1262171"/>
              <a:gd name="connsiteX43" fmla="*/ 3957523 w 4308652"/>
              <a:gd name="connsiteY43" fmla="*/ 238043 h 1262171"/>
              <a:gd name="connsiteX44" fmla="*/ 3986784 w 4308652"/>
              <a:gd name="connsiteY44" fmla="*/ 252673 h 1262171"/>
              <a:gd name="connsiteX45" fmla="*/ 4030675 w 4308652"/>
              <a:gd name="connsiteY45" fmla="*/ 267304 h 1262171"/>
              <a:gd name="connsiteX46" fmla="*/ 4052620 w 4308652"/>
              <a:gd name="connsiteY46" fmla="*/ 281934 h 1262171"/>
              <a:gd name="connsiteX47" fmla="*/ 4067251 w 4308652"/>
              <a:gd name="connsiteY47" fmla="*/ 296564 h 1262171"/>
              <a:gd name="connsiteX48" fmla="*/ 4089196 w 4308652"/>
              <a:gd name="connsiteY48" fmla="*/ 303880 h 1262171"/>
              <a:gd name="connsiteX49" fmla="*/ 4133088 w 4308652"/>
              <a:gd name="connsiteY49" fmla="*/ 333140 h 1262171"/>
              <a:gd name="connsiteX50" fmla="*/ 4133088 w 4308652"/>
              <a:gd name="connsiteY50" fmla="*/ 333140 h 1262171"/>
              <a:gd name="connsiteX51" fmla="*/ 4184294 w 4308652"/>
              <a:gd name="connsiteY51" fmla="*/ 362401 h 1262171"/>
              <a:gd name="connsiteX52" fmla="*/ 4206240 w 4308652"/>
              <a:gd name="connsiteY52" fmla="*/ 384347 h 1262171"/>
              <a:gd name="connsiteX53" fmla="*/ 4242816 w 4308652"/>
              <a:gd name="connsiteY53" fmla="*/ 428238 h 1262171"/>
              <a:gd name="connsiteX54" fmla="*/ 4272076 w 4308652"/>
              <a:gd name="connsiteY54" fmla="*/ 516020 h 1262171"/>
              <a:gd name="connsiteX55" fmla="*/ 4308652 w 4308652"/>
              <a:gd name="connsiteY55" fmla="*/ 574542 h 1262171"/>
              <a:gd name="connsiteX56" fmla="*/ 4301337 w 4308652"/>
              <a:gd name="connsiteY56" fmla="*/ 676955 h 1262171"/>
              <a:gd name="connsiteX57" fmla="*/ 4264761 w 4308652"/>
              <a:gd name="connsiteY57" fmla="*/ 728161 h 1262171"/>
              <a:gd name="connsiteX58" fmla="*/ 4220870 w 4308652"/>
              <a:gd name="connsiteY58" fmla="*/ 772052 h 1262171"/>
              <a:gd name="connsiteX59" fmla="*/ 4162348 w 4308652"/>
              <a:gd name="connsiteY59" fmla="*/ 823259 h 1262171"/>
              <a:gd name="connsiteX60" fmla="*/ 4118457 w 4308652"/>
              <a:gd name="connsiteY60" fmla="*/ 859835 h 1262171"/>
              <a:gd name="connsiteX61" fmla="*/ 4096512 w 4308652"/>
              <a:gd name="connsiteY61" fmla="*/ 867150 h 1262171"/>
              <a:gd name="connsiteX62" fmla="*/ 4037990 w 4308652"/>
              <a:gd name="connsiteY62" fmla="*/ 911041 h 1262171"/>
              <a:gd name="connsiteX63" fmla="*/ 3994099 w 4308652"/>
              <a:gd name="connsiteY63" fmla="*/ 947617 h 1262171"/>
              <a:gd name="connsiteX64" fmla="*/ 3972153 w 4308652"/>
              <a:gd name="connsiteY64" fmla="*/ 962248 h 1262171"/>
              <a:gd name="connsiteX65" fmla="*/ 3950208 w 4308652"/>
              <a:gd name="connsiteY65" fmla="*/ 991508 h 1262171"/>
              <a:gd name="connsiteX66" fmla="*/ 3920947 w 4308652"/>
              <a:gd name="connsiteY66" fmla="*/ 1035400 h 1262171"/>
              <a:gd name="connsiteX67" fmla="*/ 3855110 w 4308652"/>
              <a:gd name="connsiteY67" fmla="*/ 1093921 h 1262171"/>
              <a:gd name="connsiteX68" fmla="*/ 3833164 w 4308652"/>
              <a:gd name="connsiteY68" fmla="*/ 1108552 h 1262171"/>
              <a:gd name="connsiteX69" fmla="*/ 3796588 w 4308652"/>
              <a:gd name="connsiteY69" fmla="*/ 1115867 h 1262171"/>
              <a:gd name="connsiteX70" fmla="*/ 3767328 w 4308652"/>
              <a:gd name="connsiteY70" fmla="*/ 1123182 h 1262171"/>
              <a:gd name="connsiteX71" fmla="*/ 3716121 w 4308652"/>
              <a:gd name="connsiteY71" fmla="*/ 1130497 h 1262171"/>
              <a:gd name="connsiteX72" fmla="*/ 3672230 w 4308652"/>
              <a:gd name="connsiteY72" fmla="*/ 1137812 h 1262171"/>
              <a:gd name="connsiteX73" fmla="*/ 3445459 w 4308652"/>
              <a:gd name="connsiteY73" fmla="*/ 1152443 h 1262171"/>
              <a:gd name="connsiteX74" fmla="*/ 3357676 w 4308652"/>
              <a:gd name="connsiteY74" fmla="*/ 1174388 h 1262171"/>
              <a:gd name="connsiteX75" fmla="*/ 3299155 w 4308652"/>
              <a:gd name="connsiteY75" fmla="*/ 1181704 h 1262171"/>
              <a:gd name="connsiteX76" fmla="*/ 3160166 w 4308652"/>
              <a:gd name="connsiteY76" fmla="*/ 1203649 h 1262171"/>
              <a:gd name="connsiteX77" fmla="*/ 2830982 w 4308652"/>
              <a:gd name="connsiteY77" fmla="*/ 1210964 h 1262171"/>
              <a:gd name="connsiteX78" fmla="*/ 2779776 w 4308652"/>
              <a:gd name="connsiteY78" fmla="*/ 1218280 h 1262171"/>
              <a:gd name="connsiteX79" fmla="*/ 2757830 w 4308652"/>
              <a:gd name="connsiteY79" fmla="*/ 1225595 h 1262171"/>
              <a:gd name="connsiteX80" fmla="*/ 2655417 w 4308652"/>
              <a:gd name="connsiteY80" fmla="*/ 1240225 h 1262171"/>
              <a:gd name="connsiteX81" fmla="*/ 2589580 w 4308652"/>
              <a:gd name="connsiteY81" fmla="*/ 1254856 h 1262171"/>
              <a:gd name="connsiteX82" fmla="*/ 2531059 w 4308652"/>
              <a:gd name="connsiteY82" fmla="*/ 1262171 h 1262171"/>
              <a:gd name="connsiteX83" fmla="*/ 2355494 w 4308652"/>
              <a:gd name="connsiteY83" fmla="*/ 1254856 h 1262171"/>
              <a:gd name="connsiteX84" fmla="*/ 2326233 w 4308652"/>
              <a:gd name="connsiteY84" fmla="*/ 1247540 h 1262171"/>
              <a:gd name="connsiteX85" fmla="*/ 2238451 w 4308652"/>
              <a:gd name="connsiteY85" fmla="*/ 1240225 h 1262171"/>
              <a:gd name="connsiteX86" fmla="*/ 2187244 w 4308652"/>
              <a:gd name="connsiteY86" fmla="*/ 1232910 h 1262171"/>
              <a:gd name="connsiteX87" fmla="*/ 2157984 w 4308652"/>
              <a:gd name="connsiteY87" fmla="*/ 1218280 h 1262171"/>
              <a:gd name="connsiteX88" fmla="*/ 2062886 w 4308652"/>
              <a:gd name="connsiteY88" fmla="*/ 1203649 h 1262171"/>
              <a:gd name="connsiteX89" fmla="*/ 1828800 w 4308652"/>
              <a:gd name="connsiteY89" fmla="*/ 1196334 h 1262171"/>
              <a:gd name="connsiteX90" fmla="*/ 1748332 w 4308652"/>
              <a:gd name="connsiteY90" fmla="*/ 1181704 h 1262171"/>
              <a:gd name="connsiteX91" fmla="*/ 1726387 w 4308652"/>
              <a:gd name="connsiteY91" fmla="*/ 1174388 h 1262171"/>
              <a:gd name="connsiteX92" fmla="*/ 1660550 w 4308652"/>
              <a:gd name="connsiteY92" fmla="*/ 1167073 h 1262171"/>
              <a:gd name="connsiteX93" fmla="*/ 1565452 w 4308652"/>
              <a:gd name="connsiteY93" fmla="*/ 1145128 h 1262171"/>
              <a:gd name="connsiteX94" fmla="*/ 1484985 w 4308652"/>
              <a:gd name="connsiteY94" fmla="*/ 1130497 h 1262171"/>
              <a:gd name="connsiteX95" fmla="*/ 1389888 w 4308652"/>
              <a:gd name="connsiteY95" fmla="*/ 1115867 h 1262171"/>
              <a:gd name="connsiteX96" fmla="*/ 1324051 w 4308652"/>
              <a:gd name="connsiteY96" fmla="*/ 1101236 h 1262171"/>
              <a:gd name="connsiteX97" fmla="*/ 1265529 w 4308652"/>
              <a:gd name="connsiteY97" fmla="*/ 1086606 h 1262171"/>
              <a:gd name="connsiteX98" fmla="*/ 1199692 w 4308652"/>
              <a:gd name="connsiteY98" fmla="*/ 1071976 h 1262171"/>
              <a:gd name="connsiteX99" fmla="*/ 1133856 w 4308652"/>
              <a:gd name="connsiteY99" fmla="*/ 1050030 h 1262171"/>
              <a:gd name="connsiteX100" fmla="*/ 1053388 w 4308652"/>
              <a:gd name="connsiteY100" fmla="*/ 1013454 h 1262171"/>
              <a:gd name="connsiteX101" fmla="*/ 980236 w 4308652"/>
              <a:gd name="connsiteY101" fmla="*/ 984193 h 1262171"/>
              <a:gd name="connsiteX102" fmla="*/ 892454 w 4308652"/>
              <a:gd name="connsiteY102" fmla="*/ 940302 h 1262171"/>
              <a:gd name="connsiteX103" fmla="*/ 833932 w 4308652"/>
              <a:gd name="connsiteY103" fmla="*/ 918356 h 1262171"/>
              <a:gd name="connsiteX104" fmla="*/ 782726 w 4308652"/>
              <a:gd name="connsiteY104" fmla="*/ 874465 h 1262171"/>
              <a:gd name="connsiteX105" fmla="*/ 760780 w 4308652"/>
              <a:gd name="connsiteY105" fmla="*/ 859835 h 1262171"/>
              <a:gd name="connsiteX106" fmla="*/ 709574 w 4308652"/>
              <a:gd name="connsiteY106" fmla="*/ 852520 h 1262171"/>
              <a:gd name="connsiteX107" fmla="*/ 680313 w 4308652"/>
              <a:gd name="connsiteY107" fmla="*/ 837889 h 1262171"/>
              <a:gd name="connsiteX108" fmla="*/ 651052 w 4308652"/>
              <a:gd name="connsiteY108" fmla="*/ 830574 h 1262171"/>
              <a:gd name="connsiteX109" fmla="*/ 548640 w 4308652"/>
              <a:gd name="connsiteY109" fmla="*/ 808628 h 1262171"/>
              <a:gd name="connsiteX110" fmla="*/ 504748 w 4308652"/>
              <a:gd name="connsiteY110" fmla="*/ 801313 h 1262171"/>
              <a:gd name="connsiteX111" fmla="*/ 468172 w 4308652"/>
              <a:gd name="connsiteY111" fmla="*/ 793998 h 1262171"/>
              <a:gd name="connsiteX112" fmla="*/ 402336 w 4308652"/>
              <a:gd name="connsiteY112" fmla="*/ 786683 h 1262171"/>
              <a:gd name="connsiteX113" fmla="*/ 365760 w 4308652"/>
              <a:gd name="connsiteY113" fmla="*/ 779368 h 1262171"/>
              <a:gd name="connsiteX114" fmla="*/ 321868 w 4308652"/>
              <a:gd name="connsiteY114" fmla="*/ 772052 h 1262171"/>
              <a:gd name="connsiteX115" fmla="*/ 292608 w 4308652"/>
              <a:gd name="connsiteY115" fmla="*/ 757422 h 1262171"/>
              <a:gd name="connsiteX116" fmla="*/ 241401 w 4308652"/>
              <a:gd name="connsiteY116" fmla="*/ 742792 h 1262171"/>
              <a:gd name="connsiteX117" fmla="*/ 190195 w 4308652"/>
              <a:gd name="connsiteY117" fmla="*/ 728161 h 1262171"/>
              <a:gd name="connsiteX118" fmla="*/ 146304 w 4308652"/>
              <a:gd name="connsiteY118" fmla="*/ 691585 h 1262171"/>
              <a:gd name="connsiteX119" fmla="*/ 124358 w 4308652"/>
              <a:gd name="connsiteY119" fmla="*/ 684270 h 1262171"/>
              <a:gd name="connsiteX120" fmla="*/ 95097 w 4308652"/>
              <a:gd name="connsiteY120" fmla="*/ 655009 h 1262171"/>
              <a:gd name="connsiteX121" fmla="*/ 73152 w 4308652"/>
              <a:gd name="connsiteY121" fmla="*/ 647694 h 1262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4308652" h="1262171">
                <a:moveTo>
                  <a:pt x="73152" y="647694"/>
                </a:moveTo>
                <a:cubicBezTo>
                  <a:pt x="68275" y="640379"/>
                  <a:pt x="69768" y="622913"/>
                  <a:pt x="65836" y="611118"/>
                </a:cubicBezTo>
                <a:cubicBezTo>
                  <a:pt x="53010" y="572641"/>
                  <a:pt x="52631" y="592021"/>
                  <a:pt x="36576" y="559912"/>
                </a:cubicBezTo>
                <a:cubicBezTo>
                  <a:pt x="33127" y="553015"/>
                  <a:pt x="31378" y="545380"/>
                  <a:pt x="29260" y="537966"/>
                </a:cubicBezTo>
                <a:cubicBezTo>
                  <a:pt x="17003" y="495066"/>
                  <a:pt x="23533" y="508057"/>
                  <a:pt x="14630" y="450184"/>
                </a:cubicBezTo>
                <a:cubicBezTo>
                  <a:pt x="12739" y="437895"/>
                  <a:pt x="9539" y="425841"/>
                  <a:pt x="7315" y="413608"/>
                </a:cubicBezTo>
                <a:cubicBezTo>
                  <a:pt x="4662" y="399015"/>
                  <a:pt x="2438" y="384347"/>
                  <a:pt x="0" y="369716"/>
                </a:cubicBezTo>
                <a:cubicBezTo>
                  <a:pt x="2438" y="345332"/>
                  <a:pt x="-3644" y="318482"/>
                  <a:pt x="7315" y="296564"/>
                </a:cubicBezTo>
                <a:cubicBezTo>
                  <a:pt x="15179" y="280837"/>
                  <a:pt x="34525" y="272865"/>
                  <a:pt x="51206" y="267304"/>
                </a:cubicBezTo>
                <a:lnTo>
                  <a:pt x="95097" y="252673"/>
                </a:lnTo>
                <a:cubicBezTo>
                  <a:pt x="118599" y="229172"/>
                  <a:pt x="100469" y="242284"/>
                  <a:pt x="138988" y="230728"/>
                </a:cubicBezTo>
                <a:cubicBezTo>
                  <a:pt x="153760" y="226296"/>
                  <a:pt x="167757" y="219121"/>
                  <a:pt x="182880" y="216097"/>
                </a:cubicBezTo>
                <a:cubicBezTo>
                  <a:pt x="269079" y="198858"/>
                  <a:pt x="161780" y="219614"/>
                  <a:pt x="270662" y="201467"/>
                </a:cubicBezTo>
                <a:cubicBezTo>
                  <a:pt x="282926" y="199423"/>
                  <a:pt x="294974" y="196196"/>
                  <a:pt x="307238" y="194152"/>
                </a:cubicBezTo>
                <a:cubicBezTo>
                  <a:pt x="324245" y="191317"/>
                  <a:pt x="341375" y="189275"/>
                  <a:pt x="358444" y="186836"/>
                </a:cubicBezTo>
                <a:cubicBezTo>
                  <a:pt x="382883" y="178690"/>
                  <a:pt x="382095" y="178329"/>
                  <a:pt x="409651" y="172206"/>
                </a:cubicBezTo>
                <a:cubicBezTo>
                  <a:pt x="421788" y="169509"/>
                  <a:pt x="434112" y="167687"/>
                  <a:pt x="446227" y="164891"/>
                </a:cubicBezTo>
                <a:cubicBezTo>
                  <a:pt x="465819" y="160370"/>
                  <a:pt x="486079" y="157728"/>
                  <a:pt x="504748" y="150260"/>
                </a:cubicBezTo>
                <a:cubicBezTo>
                  <a:pt x="516940" y="145383"/>
                  <a:pt x="528747" y="139403"/>
                  <a:pt x="541324" y="135630"/>
                </a:cubicBezTo>
                <a:cubicBezTo>
                  <a:pt x="571627" y="126539"/>
                  <a:pt x="625254" y="123580"/>
                  <a:pt x="651052" y="121000"/>
                </a:cubicBezTo>
                <a:cubicBezTo>
                  <a:pt x="658367" y="118561"/>
                  <a:pt x="665437" y="115196"/>
                  <a:pt x="672998" y="113684"/>
                </a:cubicBezTo>
                <a:cubicBezTo>
                  <a:pt x="738136" y="100656"/>
                  <a:pt x="829158" y="101293"/>
                  <a:pt x="885139" y="99054"/>
                </a:cubicBezTo>
                <a:lnTo>
                  <a:pt x="1089964" y="91739"/>
                </a:lnTo>
                <a:cubicBezTo>
                  <a:pt x="1155810" y="75278"/>
                  <a:pt x="1075004" y="94232"/>
                  <a:pt x="1177747" y="77108"/>
                </a:cubicBezTo>
                <a:cubicBezTo>
                  <a:pt x="1202276" y="73020"/>
                  <a:pt x="1250899" y="62478"/>
                  <a:pt x="1250899" y="62478"/>
                </a:cubicBezTo>
                <a:cubicBezTo>
                  <a:pt x="1258214" y="57601"/>
                  <a:pt x="1264582" y="50852"/>
                  <a:pt x="1272844" y="47848"/>
                </a:cubicBezTo>
                <a:cubicBezTo>
                  <a:pt x="1291741" y="40976"/>
                  <a:pt x="1331366" y="33217"/>
                  <a:pt x="1331366" y="33217"/>
                </a:cubicBezTo>
                <a:cubicBezTo>
                  <a:pt x="1425704" y="-29672"/>
                  <a:pt x="1351279" y="13840"/>
                  <a:pt x="1616659" y="25902"/>
                </a:cubicBezTo>
                <a:cubicBezTo>
                  <a:pt x="1636298" y="26795"/>
                  <a:pt x="1655673" y="30779"/>
                  <a:pt x="1675180" y="33217"/>
                </a:cubicBezTo>
                <a:cubicBezTo>
                  <a:pt x="1725267" y="49912"/>
                  <a:pt x="1689523" y="39265"/>
                  <a:pt x="1784908" y="55163"/>
                </a:cubicBezTo>
                <a:cubicBezTo>
                  <a:pt x="1931058" y="79522"/>
                  <a:pt x="1704252" y="42332"/>
                  <a:pt x="1887321" y="69793"/>
                </a:cubicBezTo>
                <a:cubicBezTo>
                  <a:pt x="1916657" y="74194"/>
                  <a:pt x="1945843" y="79547"/>
                  <a:pt x="1975104" y="84424"/>
                </a:cubicBezTo>
                <a:cubicBezTo>
                  <a:pt x="2226201" y="126274"/>
                  <a:pt x="1999318" y="90736"/>
                  <a:pt x="2648102" y="99054"/>
                </a:cubicBezTo>
                <a:lnTo>
                  <a:pt x="3160166" y="106369"/>
                </a:lnTo>
                <a:cubicBezTo>
                  <a:pt x="3217695" y="120752"/>
                  <a:pt x="3218353" y="123410"/>
                  <a:pt x="3277209" y="128315"/>
                </a:cubicBezTo>
                <a:cubicBezTo>
                  <a:pt x="3345422" y="133999"/>
                  <a:pt x="3482035" y="142945"/>
                  <a:pt x="3482035" y="142945"/>
                </a:cubicBezTo>
                <a:cubicBezTo>
                  <a:pt x="3491789" y="145383"/>
                  <a:pt x="3501379" y="148607"/>
                  <a:pt x="3511296" y="150260"/>
                </a:cubicBezTo>
                <a:cubicBezTo>
                  <a:pt x="3545311" y="155929"/>
                  <a:pt x="3579693" y="159222"/>
                  <a:pt x="3613708" y="164891"/>
                </a:cubicBezTo>
                <a:lnTo>
                  <a:pt x="3657600" y="172206"/>
                </a:lnTo>
                <a:cubicBezTo>
                  <a:pt x="3664915" y="174644"/>
                  <a:pt x="3672018" y="177848"/>
                  <a:pt x="3679545" y="179521"/>
                </a:cubicBezTo>
                <a:cubicBezTo>
                  <a:pt x="3701085" y="184308"/>
                  <a:pt x="3754507" y="190973"/>
                  <a:pt x="3774643" y="194152"/>
                </a:cubicBezTo>
                <a:cubicBezTo>
                  <a:pt x="3803944" y="198779"/>
                  <a:pt x="3833337" y="202965"/>
                  <a:pt x="3862425" y="208782"/>
                </a:cubicBezTo>
                <a:cubicBezTo>
                  <a:pt x="3893603" y="215017"/>
                  <a:pt x="3895243" y="213773"/>
                  <a:pt x="3920947" y="223412"/>
                </a:cubicBezTo>
                <a:cubicBezTo>
                  <a:pt x="3933242" y="228023"/>
                  <a:pt x="3945524" y="232710"/>
                  <a:pt x="3957523" y="238043"/>
                </a:cubicBezTo>
                <a:cubicBezTo>
                  <a:pt x="3967488" y="242472"/>
                  <a:pt x="3976659" y="248623"/>
                  <a:pt x="3986784" y="252673"/>
                </a:cubicBezTo>
                <a:cubicBezTo>
                  <a:pt x="4001103" y="258401"/>
                  <a:pt x="4017843" y="258750"/>
                  <a:pt x="4030675" y="267304"/>
                </a:cubicBezTo>
                <a:cubicBezTo>
                  <a:pt x="4037990" y="272181"/>
                  <a:pt x="4045755" y="276442"/>
                  <a:pt x="4052620" y="281934"/>
                </a:cubicBezTo>
                <a:cubicBezTo>
                  <a:pt x="4058006" y="286242"/>
                  <a:pt x="4061337" y="293016"/>
                  <a:pt x="4067251" y="296564"/>
                </a:cubicBezTo>
                <a:cubicBezTo>
                  <a:pt x="4073863" y="300531"/>
                  <a:pt x="4082456" y="300135"/>
                  <a:pt x="4089196" y="303880"/>
                </a:cubicBezTo>
                <a:cubicBezTo>
                  <a:pt x="4104567" y="312419"/>
                  <a:pt x="4118457" y="323387"/>
                  <a:pt x="4133088" y="333140"/>
                </a:cubicBezTo>
                <a:lnTo>
                  <a:pt x="4133088" y="333140"/>
                </a:lnTo>
                <a:cubicBezTo>
                  <a:pt x="4168517" y="359713"/>
                  <a:pt x="4150782" y="351231"/>
                  <a:pt x="4184294" y="362401"/>
                </a:cubicBezTo>
                <a:cubicBezTo>
                  <a:pt x="4191609" y="369716"/>
                  <a:pt x="4199507" y="376492"/>
                  <a:pt x="4206240" y="384347"/>
                </a:cubicBezTo>
                <a:cubicBezTo>
                  <a:pt x="4258397" y="445197"/>
                  <a:pt x="4204814" y="390239"/>
                  <a:pt x="4242816" y="428238"/>
                </a:cubicBezTo>
                <a:cubicBezTo>
                  <a:pt x="4252569" y="457499"/>
                  <a:pt x="4255729" y="489865"/>
                  <a:pt x="4272076" y="516020"/>
                </a:cubicBezTo>
                <a:lnTo>
                  <a:pt x="4308652" y="574542"/>
                </a:lnTo>
                <a:cubicBezTo>
                  <a:pt x="4306214" y="608680"/>
                  <a:pt x="4306963" y="643196"/>
                  <a:pt x="4301337" y="676955"/>
                </a:cubicBezTo>
                <a:cubicBezTo>
                  <a:pt x="4296939" y="703346"/>
                  <a:pt x="4280323" y="710006"/>
                  <a:pt x="4264761" y="728161"/>
                </a:cubicBezTo>
                <a:cubicBezTo>
                  <a:pt x="4228465" y="770506"/>
                  <a:pt x="4259505" y="746297"/>
                  <a:pt x="4220870" y="772052"/>
                </a:cubicBezTo>
                <a:cubicBezTo>
                  <a:pt x="4179420" y="834230"/>
                  <a:pt x="4247690" y="737917"/>
                  <a:pt x="4162348" y="823259"/>
                </a:cubicBezTo>
                <a:cubicBezTo>
                  <a:pt x="4146170" y="839437"/>
                  <a:pt x="4138826" y="849651"/>
                  <a:pt x="4118457" y="859835"/>
                </a:cubicBezTo>
                <a:cubicBezTo>
                  <a:pt x="4111560" y="863283"/>
                  <a:pt x="4103827" y="864712"/>
                  <a:pt x="4096512" y="867150"/>
                </a:cubicBezTo>
                <a:cubicBezTo>
                  <a:pt x="4059540" y="904122"/>
                  <a:pt x="4079589" y="890242"/>
                  <a:pt x="4037990" y="911041"/>
                </a:cubicBezTo>
                <a:cubicBezTo>
                  <a:pt x="4017197" y="931836"/>
                  <a:pt x="4024534" y="925878"/>
                  <a:pt x="3994099" y="947617"/>
                </a:cubicBezTo>
                <a:cubicBezTo>
                  <a:pt x="3986945" y="952727"/>
                  <a:pt x="3978370" y="956031"/>
                  <a:pt x="3972153" y="962248"/>
                </a:cubicBezTo>
                <a:cubicBezTo>
                  <a:pt x="3963532" y="970869"/>
                  <a:pt x="3957199" y="981520"/>
                  <a:pt x="3950208" y="991508"/>
                </a:cubicBezTo>
                <a:cubicBezTo>
                  <a:pt x="3940124" y="1005913"/>
                  <a:pt x="3933381" y="1022966"/>
                  <a:pt x="3920947" y="1035400"/>
                </a:cubicBezTo>
                <a:cubicBezTo>
                  <a:pt x="3883357" y="1072990"/>
                  <a:pt x="3892786" y="1067010"/>
                  <a:pt x="3855110" y="1093921"/>
                </a:cubicBezTo>
                <a:cubicBezTo>
                  <a:pt x="3847956" y="1099031"/>
                  <a:pt x="3841396" y="1105465"/>
                  <a:pt x="3833164" y="1108552"/>
                </a:cubicBezTo>
                <a:cubicBezTo>
                  <a:pt x="3821522" y="1112918"/>
                  <a:pt x="3808725" y="1113170"/>
                  <a:pt x="3796588" y="1115867"/>
                </a:cubicBezTo>
                <a:cubicBezTo>
                  <a:pt x="3786774" y="1118048"/>
                  <a:pt x="3777219" y="1121384"/>
                  <a:pt x="3767328" y="1123182"/>
                </a:cubicBezTo>
                <a:cubicBezTo>
                  <a:pt x="3750364" y="1126266"/>
                  <a:pt x="3733163" y="1127875"/>
                  <a:pt x="3716121" y="1130497"/>
                </a:cubicBezTo>
                <a:cubicBezTo>
                  <a:pt x="3701461" y="1132752"/>
                  <a:pt x="3686860" y="1135374"/>
                  <a:pt x="3672230" y="1137812"/>
                </a:cubicBezTo>
                <a:cubicBezTo>
                  <a:pt x="3583283" y="1167464"/>
                  <a:pt x="3677385" y="1138387"/>
                  <a:pt x="3445459" y="1152443"/>
                </a:cubicBezTo>
                <a:cubicBezTo>
                  <a:pt x="3418259" y="1154091"/>
                  <a:pt x="3382599" y="1169403"/>
                  <a:pt x="3357676" y="1174388"/>
                </a:cubicBezTo>
                <a:cubicBezTo>
                  <a:pt x="3338399" y="1178243"/>
                  <a:pt x="3318585" y="1178715"/>
                  <a:pt x="3299155" y="1181704"/>
                </a:cubicBezTo>
                <a:cubicBezTo>
                  <a:pt x="3241997" y="1190498"/>
                  <a:pt x="3238187" y="1201915"/>
                  <a:pt x="3160166" y="1203649"/>
                </a:cubicBezTo>
                <a:lnTo>
                  <a:pt x="2830982" y="1210964"/>
                </a:lnTo>
                <a:cubicBezTo>
                  <a:pt x="2813913" y="1213403"/>
                  <a:pt x="2796683" y="1214898"/>
                  <a:pt x="2779776" y="1218280"/>
                </a:cubicBezTo>
                <a:cubicBezTo>
                  <a:pt x="2772215" y="1219792"/>
                  <a:pt x="2765424" y="1224255"/>
                  <a:pt x="2757830" y="1225595"/>
                </a:cubicBezTo>
                <a:cubicBezTo>
                  <a:pt x="2723870" y="1231588"/>
                  <a:pt x="2688872" y="1231862"/>
                  <a:pt x="2655417" y="1240225"/>
                </a:cubicBezTo>
                <a:cubicBezTo>
                  <a:pt x="2632125" y="1246048"/>
                  <a:pt x="2613715" y="1251143"/>
                  <a:pt x="2589580" y="1254856"/>
                </a:cubicBezTo>
                <a:cubicBezTo>
                  <a:pt x="2570150" y="1257845"/>
                  <a:pt x="2550566" y="1259733"/>
                  <a:pt x="2531059" y="1262171"/>
                </a:cubicBezTo>
                <a:cubicBezTo>
                  <a:pt x="2472537" y="1259733"/>
                  <a:pt x="2413918" y="1259029"/>
                  <a:pt x="2355494" y="1254856"/>
                </a:cubicBezTo>
                <a:cubicBezTo>
                  <a:pt x="2345466" y="1254140"/>
                  <a:pt x="2336209" y="1248787"/>
                  <a:pt x="2326233" y="1247540"/>
                </a:cubicBezTo>
                <a:cubicBezTo>
                  <a:pt x="2297098" y="1243898"/>
                  <a:pt x="2267652" y="1243299"/>
                  <a:pt x="2238451" y="1240225"/>
                </a:cubicBezTo>
                <a:cubicBezTo>
                  <a:pt x="2221303" y="1238420"/>
                  <a:pt x="2204313" y="1235348"/>
                  <a:pt x="2187244" y="1232910"/>
                </a:cubicBezTo>
                <a:cubicBezTo>
                  <a:pt x="2177491" y="1228033"/>
                  <a:pt x="2168329" y="1221728"/>
                  <a:pt x="2157984" y="1218280"/>
                </a:cubicBezTo>
                <a:cubicBezTo>
                  <a:pt x="2140273" y="1212376"/>
                  <a:pt x="2073437" y="1204177"/>
                  <a:pt x="2062886" y="1203649"/>
                </a:cubicBezTo>
                <a:cubicBezTo>
                  <a:pt x="1984917" y="1199751"/>
                  <a:pt x="1906829" y="1198772"/>
                  <a:pt x="1828800" y="1196334"/>
                </a:cubicBezTo>
                <a:cubicBezTo>
                  <a:pt x="1742032" y="1174643"/>
                  <a:pt x="1879429" y="1207924"/>
                  <a:pt x="1748332" y="1181704"/>
                </a:cubicBezTo>
                <a:cubicBezTo>
                  <a:pt x="1740771" y="1180192"/>
                  <a:pt x="1733993" y="1175656"/>
                  <a:pt x="1726387" y="1174388"/>
                </a:cubicBezTo>
                <a:cubicBezTo>
                  <a:pt x="1704607" y="1170758"/>
                  <a:pt x="1682409" y="1170196"/>
                  <a:pt x="1660550" y="1167073"/>
                </a:cubicBezTo>
                <a:cubicBezTo>
                  <a:pt x="1631303" y="1162895"/>
                  <a:pt x="1592297" y="1151323"/>
                  <a:pt x="1565452" y="1145128"/>
                </a:cubicBezTo>
                <a:cubicBezTo>
                  <a:pt x="1531872" y="1137379"/>
                  <a:pt x="1520216" y="1136902"/>
                  <a:pt x="1484985" y="1130497"/>
                </a:cubicBezTo>
                <a:cubicBezTo>
                  <a:pt x="1411259" y="1117093"/>
                  <a:pt x="1489006" y="1128256"/>
                  <a:pt x="1389888" y="1115867"/>
                </a:cubicBezTo>
                <a:cubicBezTo>
                  <a:pt x="1343164" y="1100293"/>
                  <a:pt x="1396143" y="1116685"/>
                  <a:pt x="1324051" y="1101236"/>
                </a:cubicBezTo>
                <a:cubicBezTo>
                  <a:pt x="1304390" y="1097023"/>
                  <a:pt x="1285246" y="1090549"/>
                  <a:pt x="1265529" y="1086606"/>
                </a:cubicBezTo>
                <a:cubicBezTo>
                  <a:pt x="1246475" y="1082795"/>
                  <a:pt x="1218875" y="1077879"/>
                  <a:pt x="1199692" y="1071976"/>
                </a:cubicBezTo>
                <a:cubicBezTo>
                  <a:pt x="1177582" y="1065173"/>
                  <a:pt x="1153104" y="1062861"/>
                  <a:pt x="1133856" y="1050030"/>
                </a:cubicBezTo>
                <a:cubicBezTo>
                  <a:pt x="1088235" y="1019618"/>
                  <a:pt x="1135165" y="1048502"/>
                  <a:pt x="1053388" y="1013454"/>
                </a:cubicBezTo>
                <a:cubicBezTo>
                  <a:pt x="979352" y="981724"/>
                  <a:pt x="1038367" y="998725"/>
                  <a:pt x="980236" y="984193"/>
                </a:cubicBezTo>
                <a:cubicBezTo>
                  <a:pt x="950975" y="969563"/>
                  <a:pt x="922829" y="952452"/>
                  <a:pt x="892454" y="940302"/>
                </a:cubicBezTo>
                <a:cubicBezTo>
                  <a:pt x="848718" y="922808"/>
                  <a:pt x="868335" y="929825"/>
                  <a:pt x="833932" y="918356"/>
                </a:cubicBezTo>
                <a:cubicBezTo>
                  <a:pt x="807349" y="891773"/>
                  <a:pt x="815569" y="897924"/>
                  <a:pt x="782726" y="874465"/>
                </a:cubicBezTo>
                <a:cubicBezTo>
                  <a:pt x="775572" y="869355"/>
                  <a:pt x="769201" y="862361"/>
                  <a:pt x="760780" y="859835"/>
                </a:cubicBezTo>
                <a:cubicBezTo>
                  <a:pt x="744265" y="854881"/>
                  <a:pt x="726643" y="854958"/>
                  <a:pt x="709574" y="852520"/>
                </a:cubicBezTo>
                <a:cubicBezTo>
                  <a:pt x="699820" y="847643"/>
                  <a:pt x="690524" y="841718"/>
                  <a:pt x="680313" y="837889"/>
                </a:cubicBezTo>
                <a:cubicBezTo>
                  <a:pt x="670899" y="834359"/>
                  <a:pt x="660752" y="833219"/>
                  <a:pt x="651052" y="830574"/>
                </a:cubicBezTo>
                <a:cubicBezTo>
                  <a:pt x="569321" y="808284"/>
                  <a:pt x="630965" y="821294"/>
                  <a:pt x="548640" y="808628"/>
                </a:cubicBezTo>
                <a:cubicBezTo>
                  <a:pt x="533980" y="806373"/>
                  <a:pt x="519341" y="803966"/>
                  <a:pt x="504748" y="801313"/>
                </a:cubicBezTo>
                <a:cubicBezTo>
                  <a:pt x="492515" y="799089"/>
                  <a:pt x="480480" y="795756"/>
                  <a:pt x="468172" y="793998"/>
                </a:cubicBezTo>
                <a:cubicBezTo>
                  <a:pt x="446314" y="790875"/>
                  <a:pt x="424194" y="789806"/>
                  <a:pt x="402336" y="786683"/>
                </a:cubicBezTo>
                <a:cubicBezTo>
                  <a:pt x="390028" y="784925"/>
                  <a:pt x="377993" y="781592"/>
                  <a:pt x="365760" y="779368"/>
                </a:cubicBezTo>
                <a:cubicBezTo>
                  <a:pt x="351167" y="776715"/>
                  <a:pt x="336499" y="774491"/>
                  <a:pt x="321868" y="772052"/>
                </a:cubicBezTo>
                <a:cubicBezTo>
                  <a:pt x="312115" y="767175"/>
                  <a:pt x="302631" y="761717"/>
                  <a:pt x="292608" y="757422"/>
                </a:cubicBezTo>
                <a:cubicBezTo>
                  <a:pt x="275068" y="749905"/>
                  <a:pt x="259963" y="748096"/>
                  <a:pt x="241401" y="742792"/>
                </a:cubicBezTo>
                <a:cubicBezTo>
                  <a:pt x="167940" y="721802"/>
                  <a:pt x="281671" y="751029"/>
                  <a:pt x="190195" y="728161"/>
                </a:cubicBezTo>
                <a:cubicBezTo>
                  <a:pt x="175143" y="713110"/>
                  <a:pt x="166586" y="703175"/>
                  <a:pt x="146304" y="691585"/>
                </a:cubicBezTo>
                <a:cubicBezTo>
                  <a:pt x="139609" y="687759"/>
                  <a:pt x="131673" y="686708"/>
                  <a:pt x="124358" y="684270"/>
                </a:cubicBezTo>
                <a:cubicBezTo>
                  <a:pt x="114604" y="674516"/>
                  <a:pt x="103714" y="665780"/>
                  <a:pt x="95097" y="655009"/>
                </a:cubicBezTo>
                <a:cubicBezTo>
                  <a:pt x="32749" y="577075"/>
                  <a:pt x="78029" y="655009"/>
                  <a:pt x="73152" y="647694"/>
                </a:cubicBez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9" name="Freeform 18"/>
          <p:cNvSpPr/>
          <p:nvPr/>
        </p:nvSpPr>
        <p:spPr>
          <a:xfrm>
            <a:off x="3416300" y="3316288"/>
            <a:ext cx="3211513" cy="768350"/>
          </a:xfrm>
          <a:custGeom>
            <a:avLst/>
            <a:gdLst>
              <a:gd name="connsiteX0" fmla="*/ 3160167 w 3211373"/>
              <a:gd name="connsiteY0" fmla="*/ 687628 h 768096"/>
              <a:gd name="connsiteX1" fmla="*/ 2962656 w 3211373"/>
              <a:gd name="connsiteY1" fmla="*/ 694944 h 768096"/>
              <a:gd name="connsiteX2" fmla="*/ 2874874 w 3211373"/>
              <a:gd name="connsiteY2" fmla="*/ 709574 h 768096"/>
              <a:gd name="connsiteX3" fmla="*/ 2845613 w 3211373"/>
              <a:gd name="connsiteY3" fmla="*/ 716889 h 768096"/>
              <a:gd name="connsiteX4" fmla="*/ 2787092 w 3211373"/>
              <a:gd name="connsiteY4" fmla="*/ 724204 h 768096"/>
              <a:gd name="connsiteX5" fmla="*/ 2735885 w 3211373"/>
              <a:gd name="connsiteY5" fmla="*/ 731520 h 768096"/>
              <a:gd name="connsiteX6" fmla="*/ 2348180 w 3211373"/>
              <a:gd name="connsiteY6" fmla="*/ 724204 h 768096"/>
              <a:gd name="connsiteX7" fmla="*/ 2311604 w 3211373"/>
              <a:gd name="connsiteY7" fmla="*/ 716889 h 768096"/>
              <a:gd name="connsiteX8" fmla="*/ 2201876 w 3211373"/>
              <a:gd name="connsiteY8" fmla="*/ 694944 h 768096"/>
              <a:gd name="connsiteX9" fmla="*/ 2150669 w 3211373"/>
              <a:gd name="connsiteY9" fmla="*/ 687628 h 768096"/>
              <a:gd name="connsiteX10" fmla="*/ 1909268 w 3211373"/>
              <a:gd name="connsiteY10" fmla="*/ 672998 h 768096"/>
              <a:gd name="connsiteX11" fmla="*/ 1850746 w 3211373"/>
              <a:gd name="connsiteY11" fmla="*/ 665683 h 768096"/>
              <a:gd name="connsiteX12" fmla="*/ 1675181 w 3211373"/>
              <a:gd name="connsiteY12" fmla="*/ 687628 h 768096"/>
              <a:gd name="connsiteX13" fmla="*/ 1594714 w 3211373"/>
              <a:gd name="connsiteY13" fmla="*/ 709574 h 768096"/>
              <a:gd name="connsiteX14" fmla="*/ 1572768 w 3211373"/>
              <a:gd name="connsiteY14" fmla="*/ 716889 h 768096"/>
              <a:gd name="connsiteX15" fmla="*/ 1528877 w 3211373"/>
              <a:gd name="connsiteY15" fmla="*/ 724204 h 768096"/>
              <a:gd name="connsiteX16" fmla="*/ 1499616 w 3211373"/>
              <a:gd name="connsiteY16" fmla="*/ 738835 h 768096"/>
              <a:gd name="connsiteX17" fmla="*/ 1448410 w 3211373"/>
              <a:gd name="connsiteY17" fmla="*/ 753465 h 768096"/>
              <a:gd name="connsiteX18" fmla="*/ 1397204 w 3211373"/>
              <a:gd name="connsiteY18" fmla="*/ 768096 h 768096"/>
              <a:gd name="connsiteX19" fmla="*/ 1126541 w 3211373"/>
              <a:gd name="connsiteY19" fmla="*/ 760780 h 768096"/>
              <a:gd name="connsiteX20" fmla="*/ 724205 w 3211373"/>
              <a:gd name="connsiteY20" fmla="*/ 753465 h 768096"/>
              <a:gd name="connsiteX21" fmla="*/ 658368 w 3211373"/>
              <a:gd name="connsiteY21" fmla="*/ 738835 h 768096"/>
              <a:gd name="connsiteX22" fmla="*/ 592532 w 3211373"/>
              <a:gd name="connsiteY22" fmla="*/ 731520 h 768096"/>
              <a:gd name="connsiteX23" fmla="*/ 395021 w 3211373"/>
              <a:gd name="connsiteY23" fmla="*/ 724204 h 768096"/>
              <a:gd name="connsiteX24" fmla="*/ 270663 w 3211373"/>
              <a:gd name="connsiteY24" fmla="*/ 702259 h 768096"/>
              <a:gd name="connsiteX25" fmla="*/ 241402 w 3211373"/>
              <a:gd name="connsiteY25" fmla="*/ 687628 h 768096"/>
              <a:gd name="connsiteX26" fmla="*/ 219456 w 3211373"/>
              <a:gd name="connsiteY26" fmla="*/ 672998 h 768096"/>
              <a:gd name="connsiteX27" fmla="*/ 190196 w 3211373"/>
              <a:gd name="connsiteY27" fmla="*/ 665683 h 768096"/>
              <a:gd name="connsiteX28" fmla="*/ 175565 w 3211373"/>
              <a:gd name="connsiteY28" fmla="*/ 651052 h 768096"/>
              <a:gd name="connsiteX29" fmla="*/ 146304 w 3211373"/>
              <a:gd name="connsiteY29" fmla="*/ 636422 h 768096"/>
              <a:gd name="connsiteX30" fmla="*/ 131674 w 3211373"/>
              <a:gd name="connsiteY30" fmla="*/ 614476 h 768096"/>
              <a:gd name="connsiteX31" fmla="*/ 109728 w 3211373"/>
              <a:gd name="connsiteY31" fmla="*/ 585216 h 768096"/>
              <a:gd name="connsiteX32" fmla="*/ 102413 w 3211373"/>
              <a:gd name="connsiteY32" fmla="*/ 563270 h 768096"/>
              <a:gd name="connsiteX33" fmla="*/ 73152 w 3211373"/>
              <a:gd name="connsiteY33" fmla="*/ 512064 h 768096"/>
              <a:gd name="connsiteX34" fmla="*/ 65837 w 3211373"/>
              <a:gd name="connsiteY34" fmla="*/ 490118 h 768096"/>
              <a:gd name="connsiteX35" fmla="*/ 51207 w 3211373"/>
              <a:gd name="connsiteY35" fmla="*/ 460857 h 768096"/>
              <a:gd name="connsiteX36" fmla="*/ 36576 w 3211373"/>
              <a:gd name="connsiteY36" fmla="*/ 409651 h 768096"/>
              <a:gd name="connsiteX37" fmla="*/ 21946 w 3211373"/>
              <a:gd name="connsiteY37" fmla="*/ 380390 h 768096"/>
              <a:gd name="connsiteX38" fmla="*/ 7316 w 3211373"/>
              <a:gd name="connsiteY38" fmla="*/ 329184 h 768096"/>
              <a:gd name="connsiteX39" fmla="*/ 0 w 3211373"/>
              <a:gd name="connsiteY39" fmla="*/ 307238 h 768096"/>
              <a:gd name="connsiteX40" fmla="*/ 7316 w 3211373"/>
              <a:gd name="connsiteY40" fmla="*/ 248716 h 768096"/>
              <a:gd name="connsiteX41" fmla="*/ 51207 w 3211373"/>
              <a:gd name="connsiteY41" fmla="*/ 190195 h 768096"/>
              <a:gd name="connsiteX42" fmla="*/ 73152 w 3211373"/>
              <a:gd name="connsiteY42" fmla="*/ 175564 h 768096"/>
              <a:gd name="connsiteX43" fmla="*/ 87783 w 3211373"/>
              <a:gd name="connsiteY43" fmla="*/ 160934 h 768096"/>
              <a:gd name="connsiteX44" fmla="*/ 131674 w 3211373"/>
              <a:gd name="connsiteY44" fmla="*/ 131673 h 768096"/>
              <a:gd name="connsiteX45" fmla="*/ 153620 w 3211373"/>
              <a:gd name="connsiteY45" fmla="*/ 117043 h 768096"/>
              <a:gd name="connsiteX46" fmla="*/ 190196 w 3211373"/>
              <a:gd name="connsiteY46" fmla="*/ 102412 h 768096"/>
              <a:gd name="connsiteX47" fmla="*/ 219456 w 3211373"/>
              <a:gd name="connsiteY47" fmla="*/ 87782 h 768096"/>
              <a:gd name="connsiteX48" fmla="*/ 277978 w 3211373"/>
              <a:gd name="connsiteY48" fmla="*/ 73152 h 768096"/>
              <a:gd name="connsiteX49" fmla="*/ 307239 w 3211373"/>
              <a:gd name="connsiteY49" fmla="*/ 65836 h 768096"/>
              <a:gd name="connsiteX50" fmla="*/ 497434 w 3211373"/>
              <a:gd name="connsiteY50" fmla="*/ 58521 h 768096"/>
              <a:gd name="connsiteX51" fmla="*/ 585216 w 3211373"/>
              <a:gd name="connsiteY51" fmla="*/ 43891 h 768096"/>
              <a:gd name="connsiteX52" fmla="*/ 694944 w 3211373"/>
              <a:gd name="connsiteY52" fmla="*/ 29260 h 768096"/>
              <a:gd name="connsiteX53" fmla="*/ 833933 w 3211373"/>
              <a:gd name="connsiteY53" fmla="*/ 21945 h 768096"/>
              <a:gd name="connsiteX54" fmla="*/ 863194 w 3211373"/>
              <a:gd name="connsiteY54" fmla="*/ 14630 h 768096"/>
              <a:gd name="connsiteX55" fmla="*/ 921716 w 3211373"/>
              <a:gd name="connsiteY55" fmla="*/ 7315 h 768096"/>
              <a:gd name="connsiteX56" fmla="*/ 958292 w 3211373"/>
              <a:gd name="connsiteY56" fmla="*/ 0 h 768096"/>
              <a:gd name="connsiteX57" fmla="*/ 1309421 w 3211373"/>
              <a:gd name="connsiteY57" fmla="*/ 7315 h 768096"/>
              <a:gd name="connsiteX58" fmla="*/ 1411834 w 3211373"/>
              <a:gd name="connsiteY58" fmla="*/ 21945 h 768096"/>
              <a:gd name="connsiteX59" fmla="*/ 1470356 w 3211373"/>
              <a:gd name="connsiteY59" fmla="*/ 29260 h 768096"/>
              <a:gd name="connsiteX60" fmla="*/ 1609344 w 3211373"/>
              <a:gd name="connsiteY60" fmla="*/ 51206 h 768096"/>
              <a:gd name="connsiteX61" fmla="*/ 2750516 w 3211373"/>
              <a:gd name="connsiteY61" fmla="*/ 65836 h 768096"/>
              <a:gd name="connsiteX62" fmla="*/ 2882189 w 3211373"/>
              <a:gd name="connsiteY62" fmla="*/ 87782 h 768096"/>
              <a:gd name="connsiteX63" fmla="*/ 2918765 w 3211373"/>
              <a:gd name="connsiteY63" fmla="*/ 117043 h 768096"/>
              <a:gd name="connsiteX64" fmla="*/ 2969972 w 3211373"/>
              <a:gd name="connsiteY64" fmla="*/ 131673 h 768096"/>
              <a:gd name="connsiteX65" fmla="*/ 2999232 w 3211373"/>
              <a:gd name="connsiteY65" fmla="*/ 146304 h 768096"/>
              <a:gd name="connsiteX66" fmla="*/ 3021178 w 3211373"/>
              <a:gd name="connsiteY66" fmla="*/ 153619 h 768096"/>
              <a:gd name="connsiteX67" fmla="*/ 3057754 w 3211373"/>
              <a:gd name="connsiteY67" fmla="*/ 182880 h 768096"/>
              <a:gd name="connsiteX68" fmla="*/ 3072384 w 3211373"/>
              <a:gd name="connsiteY68" fmla="*/ 219456 h 768096"/>
              <a:gd name="connsiteX69" fmla="*/ 3116276 w 3211373"/>
              <a:gd name="connsiteY69" fmla="*/ 263347 h 768096"/>
              <a:gd name="connsiteX70" fmla="*/ 3130906 w 3211373"/>
              <a:gd name="connsiteY70" fmla="*/ 285292 h 768096"/>
              <a:gd name="connsiteX71" fmla="*/ 3138221 w 3211373"/>
              <a:gd name="connsiteY71" fmla="*/ 307238 h 768096"/>
              <a:gd name="connsiteX72" fmla="*/ 3167482 w 3211373"/>
              <a:gd name="connsiteY72" fmla="*/ 380390 h 768096"/>
              <a:gd name="connsiteX73" fmla="*/ 3174797 w 3211373"/>
              <a:gd name="connsiteY73" fmla="*/ 402336 h 768096"/>
              <a:gd name="connsiteX74" fmla="*/ 3189428 w 3211373"/>
              <a:gd name="connsiteY74" fmla="*/ 431596 h 768096"/>
              <a:gd name="connsiteX75" fmla="*/ 3204058 w 3211373"/>
              <a:gd name="connsiteY75" fmla="*/ 482803 h 768096"/>
              <a:gd name="connsiteX76" fmla="*/ 3211373 w 3211373"/>
              <a:gd name="connsiteY76" fmla="*/ 504748 h 768096"/>
              <a:gd name="connsiteX77" fmla="*/ 3204058 w 3211373"/>
              <a:gd name="connsiteY77" fmla="*/ 599846 h 768096"/>
              <a:gd name="connsiteX78" fmla="*/ 3189428 w 3211373"/>
              <a:gd name="connsiteY78" fmla="*/ 621792 h 768096"/>
              <a:gd name="connsiteX79" fmla="*/ 3138221 w 3211373"/>
              <a:gd name="connsiteY79" fmla="*/ 651052 h 768096"/>
              <a:gd name="connsiteX80" fmla="*/ 3087015 w 3211373"/>
              <a:gd name="connsiteY80" fmla="*/ 702259 h 76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211373" h="768096">
                <a:moveTo>
                  <a:pt x="3160167" y="687628"/>
                </a:moveTo>
                <a:cubicBezTo>
                  <a:pt x="3094330" y="690067"/>
                  <a:pt x="3028424" y="691075"/>
                  <a:pt x="2962656" y="694944"/>
                </a:cubicBezTo>
                <a:cubicBezTo>
                  <a:pt x="2941893" y="696165"/>
                  <a:pt x="2897529" y="704540"/>
                  <a:pt x="2874874" y="709574"/>
                </a:cubicBezTo>
                <a:cubicBezTo>
                  <a:pt x="2865060" y="711755"/>
                  <a:pt x="2855530" y="715236"/>
                  <a:pt x="2845613" y="716889"/>
                </a:cubicBezTo>
                <a:cubicBezTo>
                  <a:pt x="2826222" y="720121"/>
                  <a:pt x="2806578" y="721606"/>
                  <a:pt x="2787092" y="724204"/>
                </a:cubicBezTo>
                <a:lnTo>
                  <a:pt x="2735885" y="731520"/>
                </a:lnTo>
                <a:lnTo>
                  <a:pt x="2348180" y="724204"/>
                </a:lnTo>
                <a:cubicBezTo>
                  <a:pt x="2335754" y="723775"/>
                  <a:pt x="2323761" y="719494"/>
                  <a:pt x="2311604" y="716889"/>
                </a:cubicBezTo>
                <a:cubicBezTo>
                  <a:pt x="2241970" y="701968"/>
                  <a:pt x="2260895" y="704024"/>
                  <a:pt x="2201876" y="694944"/>
                </a:cubicBezTo>
                <a:cubicBezTo>
                  <a:pt x="2184834" y="692322"/>
                  <a:pt x="2167834" y="689263"/>
                  <a:pt x="2150669" y="687628"/>
                </a:cubicBezTo>
                <a:cubicBezTo>
                  <a:pt x="2085081" y="681381"/>
                  <a:pt x="1969785" y="676183"/>
                  <a:pt x="1909268" y="672998"/>
                </a:cubicBezTo>
                <a:cubicBezTo>
                  <a:pt x="1889761" y="670560"/>
                  <a:pt x="1870391" y="664927"/>
                  <a:pt x="1850746" y="665683"/>
                </a:cubicBezTo>
                <a:cubicBezTo>
                  <a:pt x="1787299" y="668123"/>
                  <a:pt x="1734767" y="677697"/>
                  <a:pt x="1675181" y="687628"/>
                </a:cubicBezTo>
                <a:cubicBezTo>
                  <a:pt x="1609110" y="714057"/>
                  <a:pt x="1669318" y="692996"/>
                  <a:pt x="1594714" y="709574"/>
                </a:cubicBezTo>
                <a:cubicBezTo>
                  <a:pt x="1587187" y="711247"/>
                  <a:pt x="1580295" y="715216"/>
                  <a:pt x="1572768" y="716889"/>
                </a:cubicBezTo>
                <a:cubicBezTo>
                  <a:pt x="1558289" y="720106"/>
                  <a:pt x="1543507" y="721766"/>
                  <a:pt x="1528877" y="724204"/>
                </a:cubicBezTo>
                <a:cubicBezTo>
                  <a:pt x="1519123" y="729081"/>
                  <a:pt x="1509639" y="734539"/>
                  <a:pt x="1499616" y="738835"/>
                </a:cubicBezTo>
                <a:cubicBezTo>
                  <a:pt x="1483262" y="745844"/>
                  <a:pt x="1465425" y="748825"/>
                  <a:pt x="1448410" y="753465"/>
                </a:cubicBezTo>
                <a:cubicBezTo>
                  <a:pt x="1431284" y="758136"/>
                  <a:pt x="1414273" y="763219"/>
                  <a:pt x="1397204" y="768096"/>
                </a:cubicBezTo>
                <a:lnTo>
                  <a:pt x="1126541" y="760780"/>
                </a:lnTo>
                <a:lnTo>
                  <a:pt x="724205" y="753465"/>
                </a:lnTo>
                <a:cubicBezTo>
                  <a:pt x="637964" y="750637"/>
                  <a:pt x="712448" y="747848"/>
                  <a:pt x="658368" y="738835"/>
                </a:cubicBezTo>
                <a:cubicBezTo>
                  <a:pt x="636588" y="735205"/>
                  <a:pt x="614578" y="732745"/>
                  <a:pt x="592532" y="731520"/>
                </a:cubicBezTo>
                <a:cubicBezTo>
                  <a:pt x="526751" y="727865"/>
                  <a:pt x="460858" y="726643"/>
                  <a:pt x="395021" y="724204"/>
                </a:cubicBezTo>
                <a:cubicBezTo>
                  <a:pt x="304962" y="706193"/>
                  <a:pt x="346486" y="713091"/>
                  <a:pt x="270663" y="702259"/>
                </a:cubicBezTo>
                <a:cubicBezTo>
                  <a:pt x="260909" y="697382"/>
                  <a:pt x="250870" y="693038"/>
                  <a:pt x="241402" y="687628"/>
                </a:cubicBezTo>
                <a:cubicBezTo>
                  <a:pt x="233769" y="683266"/>
                  <a:pt x="227537" y="676461"/>
                  <a:pt x="219456" y="672998"/>
                </a:cubicBezTo>
                <a:cubicBezTo>
                  <a:pt x="210215" y="669038"/>
                  <a:pt x="199949" y="668121"/>
                  <a:pt x="190196" y="665683"/>
                </a:cubicBezTo>
                <a:cubicBezTo>
                  <a:pt x="185319" y="660806"/>
                  <a:pt x="181304" y="654878"/>
                  <a:pt x="175565" y="651052"/>
                </a:cubicBezTo>
                <a:cubicBezTo>
                  <a:pt x="166492" y="645003"/>
                  <a:pt x="154681" y="643403"/>
                  <a:pt x="146304" y="636422"/>
                </a:cubicBezTo>
                <a:cubicBezTo>
                  <a:pt x="139550" y="630794"/>
                  <a:pt x="136784" y="621630"/>
                  <a:pt x="131674" y="614476"/>
                </a:cubicBezTo>
                <a:cubicBezTo>
                  <a:pt x="124588" y="604555"/>
                  <a:pt x="117043" y="594969"/>
                  <a:pt x="109728" y="585216"/>
                </a:cubicBezTo>
                <a:cubicBezTo>
                  <a:pt x="107290" y="577901"/>
                  <a:pt x="105450" y="570358"/>
                  <a:pt x="102413" y="563270"/>
                </a:cubicBezTo>
                <a:cubicBezTo>
                  <a:pt x="91275" y="537280"/>
                  <a:pt x="87847" y="534105"/>
                  <a:pt x="73152" y="512064"/>
                </a:cubicBezTo>
                <a:cubicBezTo>
                  <a:pt x="70714" y="504749"/>
                  <a:pt x="68874" y="497206"/>
                  <a:pt x="65837" y="490118"/>
                </a:cubicBezTo>
                <a:cubicBezTo>
                  <a:pt x="61542" y="480095"/>
                  <a:pt x="55036" y="471068"/>
                  <a:pt x="51207" y="460857"/>
                </a:cubicBezTo>
                <a:cubicBezTo>
                  <a:pt x="32640" y="411344"/>
                  <a:pt x="54267" y="450929"/>
                  <a:pt x="36576" y="409651"/>
                </a:cubicBezTo>
                <a:cubicBezTo>
                  <a:pt x="32280" y="399628"/>
                  <a:pt x="26241" y="390413"/>
                  <a:pt x="21946" y="380390"/>
                </a:cubicBezTo>
                <a:cubicBezTo>
                  <a:pt x="14429" y="362850"/>
                  <a:pt x="12619" y="347745"/>
                  <a:pt x="7316" y="329184"/>
                </a:cubicBezTo>
                <a:cubicBezTo>
                  <a:pt x="5197" y="321770"/>
                  <a:pt x="2439" y="314553"/>
                  <a:pt x="0" y="307238"/>
                </a:cubicBezTo>
                <a:cubicBezTo>
                  <a:pt x="2439" y="287731"/>
                  <a:pt x="704" y="267230"/>
                  <a:pt x="7316" y="248716"/>
                </a:cubicBezTo>
                <a:cubicBezTo>
                  <a:pt x="11999" y="235604"/>
                  <a:pt x="35283" y="202934"/>
                  <a:pt x="51207" y="190195"/>
                </a:cubicBezTo>
                <a:cubicBezTo>
                  <a:pt x="58072" y="184703"/>
                  <a:pt x="66287" y="181056"/>
                  <a:pt x="73152" y="175564"/>
                </a:cubicBezTo>
                <a:cubicBezTo>
                  <a:pt x="78538" y="171256"/>
                  <a:pt x="82265" y="165072"/>
                  <a:pt x="87783" y="160934"/>
                </a:cubicBezTo>
                <a:cubicBezTo>
                  <a:pt x="101850" y="150384"/>
                  <a:pt x="117044" y="141427"/>
                  <a:pt x="131674" y="131673"/>
                </a:cubicBezTo>
                <a:cubicBezTo>
                  <a:pt x="138989" y="126796"/>
                  <a:pt x="145457" y="120308"/>
                  <a:pt x="153620" y="117043"/>
                </a:cubicBezTo>
                <a:cubicBezTo>
                  <a:pt x="165812" y="112166"/>
                  <a:pt x="178197" y="107745"/>
                  <a:pt x="190196" y="102412"/>
                </a:cubicBezTo>
                <a:cubicBezTo>
                  <a:pt x="200161" y="97983"/>
                  <a:pt x="209111" y="91230"/>
                  <a:pt x="219456" y="87782"/>
                </a:cubicBezTo>
                <a:cubicBezTo>
                  <a:pt x="238532" y="81424"/>
                  <a:pt x="258471" y="78029"/>
                  <a:pt x="277978" y="73152"/>
                </a:cubicBezTo>
                <a:cubicBezTo>
                  <a:pt x="287732" y="70714"/>
                  <a:pt x="297193" y="66222"/>
                  <a:pt x="307239" y="65836"/>
                </a:cubicBezTo>
                <a:lnTo>
                  <a:pt x="497434" y="58521"/>
                </a:lnTo>
                <a:cubicBezTo>
                  <a:pt x="543179" y="43273"/>
                  <a:pt x="503550" y="54780"/>
                  <a:pt x="585216" y="43891"/>
                </a:cubicBezTo>
                <a:cubicBezTo>
                  <a:pt x="651539" y="35048"/>
                  <a:pt x="613397" y="35085"/>
                  <a:pt x="694944" y="29260"/>
                </a:cubicBezTo>
                <a:cubicBezTo>
                  <a:pt x="741220" y="25954"/>
                  <a:pt x="787603" y="24383"/>
                  <a:pt x="833933" y="21945"/>
                </a:cubicBezTo>
                <a:cubicBezTo>
                  <a:pt x="843687" y="19507"/>
                  <a:pt x="853277" y="16283"/>
                  <a:pt x="863194" y="14630"/>
                </a:cubicBezTo>
                <a:cubicBezTo>
                  <a:pt x="882586" y="11398"/>
                  <a:pt x="902285" y="10304"/>
                  <a:pt x="921716" y="7315"/>
                </a:cubicBezTo>
                <a:cubicBezTo>
                  <a:pt x="934005" y="5424"/>
                  <a:pt x="946100" y="2438"/>
                  <a:pt x="958292" y="0"/>
                </a:cubicBezTo>
                <a:lnTo>
                  <a:pt x="1309421" y="7315"/>
                </a:lnTo>
                <a:cubicBezTo>
                  <a:pt x="1432856" y="11571"/>
                  <a:pt x="1342274" y="10352"/>
                  <a:pt x="1411834" y="21945"/>
                </a:cubicBezTo>
                <a:cubicBezTo>
                  <a:pt x="1431226" y="25177"/>
                  <a:pt x="1450849" y="26822"/>
                  <a:pt x="1470356" y="29260"/>
                </a:cubicBezTo>
                <a:cubicBezTo>
                  <a:pt x="1566257" y="61231"/>
                  <a:pt x="1297738" y="-26693"/>
                  <a:pt x="1609344" y="51206"/>
                </a:cubicBezTo>
                <a:cubicBezTo>
                  <a:pt x="1998184" y="148413"/>
                  <a:pt x="1628551" y="58455"/>
                  <a:pt x="2750516" y="65836"/>
                </a:cubicBezTo>
                <a:cubicBezTo>
                  <a:pt x="2862881" y="81889"/>
                  <a:pt x="2819474" y="72104"/>
                  <a:pt x="2882189" y="87782"/>
                </a:cubicBezTo>
                <a:cubicBezTo>
                  <a:pt x="2894381" y="97536"/>
                  <a:pt x="2904800" y="110061"/>
                  <a:pt x="2918765" y="117043"/>
                </a:cubicBezTo>
                <a:cubicBezTo>
                  <a:pt x="2934643" y="124982"/>
                  <a:pt x="2953289" y="125606"/>
                  <a:pt x="2969972" y="131673"/>
                </a:cubicBezTo>
                <a:cubicBezTo>
                  <a:pt x="2980220" y="135400"/>
                  <a:pt x="2989209" y="142008"/>
                  <a:pt x="2999232" y="146304"/>
                </a:cubicBezTo>
                <a:cubicBezTo>
                  <a:pt x="3006320" y="149342"/>
                  <a:pt x="3013863" y="151181"/>
                  <a:pt x="3021178" y="153619"/>
                </a:cubicBezTo>
                <a:cubicBezTo>
                  <a:pt x="3033370" y="163373"/>
                  <a:pt x="3048168" y="170555"/>
                  <a:pt x="3057754" y="182880"/>
                </a:cubicBezTo>
                <a:cubicBezTo>
                  <a:pt x="3065816" y="193245"/>
                  <a:pt x="3066007" y="207977"/>
                  <a:pt x="3072384" y="219456"/>
                </a:cubicBezTo>
                <a:cubicBezTo>
                  <a:pt x="3088395" y="248276"/>
                  <a:pt x="3092270" y="247343"/>
                  <a:pt x="3116276" y="263347"/>
                </a:cubicBezTo>
                <a:cubicBezTo>
                  <a:pt x="3121153" y="270662"/>
                  <a:pt x="3126974" y="277429"/>
                  <a:pt x="3130906" y="285292"/>
                </a:cubicBezTo>
                <a:cubicBezTo>
                  <a:pt x="3134354" y="292189"/>
                  <a:pt x="3135453" y="300041"/>
                  <a:pt x="3138221" y="307238"/>
                </a:cubicBezTo>
                <a:cubicBezTo>
                  <a:pt x="3147649" y="331750"/>
                  <a:pt x="3159177" y="355475"/>
                  <a:pt x="3167482" y="380390"/>
                </a:cubicBezTo>
                <a:cubicBezTo>
                  <a:pt x="3169920" y="387705"/>
                  <a:pt x="3171759" y="395248"/>
                  <a:pt x="3174797" y="402336"/>
                </a:cubicBezTo>
                <a:cubicBezTo>
                  <a:pt x="3179093" y="412359"/>
                  <a:pt x="3185132" y="421573"/>
                  <a:pt x="3189428" y="431596"/>
                </a:cubicBezTo>
                <a:cubicBezTo>
                  <a:pt x="3196944" y="449132"/>
                  <a:pt x="3198756" y="464247"/>
                  <a:pt x="3204058" y="482803"/>
                </a:cubicBezTo>
                <a:cubicBezTo>
                  <a:pt x="3206176" y="490217"/>
                  <a:pt x="3208935" y="497433"/>
                  <a:pt x="3211373" y="504748"/>
                </a:cubicBezTo>
                <a:cubicBezTo>
                  <a:pt x="3208935" y="536447"/>
                  <a:pt x="3209917" y="568598"/>
                  <a:pt x="3204058" y="599846"/>
                </a:cubicBezTo>
                <a:cubicBezTo>
                  <a:pt x="3202438" y="608487"/>
                  <a:pt x="3195645" y="615575"/>
                  <a:pt x="3189428" y="621792"/>
                </a:cubicBezTo>
                <a:cubicBezTo>
                  <a:pt x="3179089" y="632131"/>
                  <a:pt x="3149694" y="645316"/>
                  <a:pt x="3138221" y="651052"/>
                </a:cubicBezTo>
                <a:lnTo>
                  <a:pt x="3087015" y="702259"/>
                </a:lnTo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5" name="Freeform 14"/>
          <p:cNvSpPr/>
          <p:nvPr/>
        </p:nvSpPr>
        <p:spPr>
          <a:xfrm>
            <a:off x="2941638" y="2081213"/>
            <a:ext cx="3044825" cy="1258887"/>
          </a:xfrm>
          <a:custGeom>
            <a:avLst/>
            <a:gdLst>
              <a:gd name="connsiteX0" fmla="*/ 75256 w 3044697"/>
              <a:gd name="connsiteY0" fmla="*/ 112816 h 1258785"/>
              <a:gd name="connsiteX1" fmla="*/ 69319 w 3044697"/>
              <a:gd name="connsiteY1" fmla="*/ 166255 h 1258785"/>
              <a:gd name="connsiteX2" fmla="*/ 63381 w 3044697"/>
              <a:gd name="connsiteY2" fmla="*/ 184068 h 1258785"/>
              <a:gd name="connsiteX3" fmla="*/ 57443 w 3044697"/>
              <a:gd name="connsiteY3" fmla="*/ 207818 h 1258785"/>
              <a:gd name="connsiteX4" fmla="*/ 51506 w 3044697"/>
              <a:gd name="connsiteY4" fmla="*/ 249382 h 1258785"/>
              <a:gd name="connsiteX5" fmla="*/ 45568 w 3044697"/>
              <a:gd name="connsiteY5" fmla="*/ 344385 h 1258785"/>
              <a:gd name="connsiteX6" fmla="*/ 63381 w 3044697"/>
              <a:gd name="connsiteY6" fmla="*/ 1009403 h 1258785"/>
              <a:gd name="connsiteX7" fmla="*/ 69319 w 3044697"/>
              <a:gd name="connsiteY7" fmla="*/ 1033153 h 1258785"/>
              <a:gd name="connsiteX8" fmla="*/ 116820 w 3044697"/>
              <a:gd name="connsiteY8" fmla="*/ 1098468 h 1258785"/>
              <a:gd name="connsiteX9" fmla="*/ 182134 w 3044697"/>
              <a:gd name="connsiteY9" fmla="*/ 1169720 h 1258785"/>
              <a:gd name="connsiteX10" fmla="*/ 199947 w 3044697"/>
              <a:gd name="connsiteY10" fmla="*/ 1181595 h 1258785"/>
              <a:gd name="connsiteX11" fmla="*/ 241511 w 3044697"/>
              <a:gd name="connsiteY11" fmla="*/ 1193470 h 1258785"/>
              <a:gd name="connsiteX12" fmla="*/ 306825 w 3044697"/>
              <a:gd name="connsiteY12" fmla="*/ 1217221 h 1258785"/>
              <a:gd name="connsiteX13" fmla="*/ 324638 w 3044697"/>
              <a:gd name="connsiteY13" fmla="*/ 1223159 h 1258785"/>
              <a:gd name="connsiteX14" fmla="*/ 372139 w 3044697"/>
              <a:gd name="connsiteY14" fmla="*/ 1235034 h 1258785"/>
              <a:gd name="connsiteX15" fmla="*/ 389952 w 3044697"/>
              <a:gd name="connsiteY15" fmla="*/ 1240972 h 1258785"/>
              <a:gd name="connsiteX16" fmla="*/ 449329 w 3044697"/>
              <a:gd name="connsiteY16" fmla="*/ 1246909 h 1258785"/>
              <a:gd name="connsiteX17" fmla="*/ 508706 w 3044697"/>
              <a:gd name="connsiteY17" fmla="*/ 1258785 h 1258785"/>
              <a:gd name="connsiteX18" fmla="*/ 912467 w 3044697"/>
              <a:gd name="connsiteY18" fmla="*/ 1246909 h 1258785"/>
              <a:gd name="connsiteX19" fmla="*/ 936217 w 3044697"/>
              <a:gd name="connsiteY19" fmla="*/ 1240972 h 1258785"/>
              <a:gd name="connsiteX20" fmla="*/ 977781 w 3044697"/>
              <a:gd name="connsiteY20" fmla="*/ 1235034 h 1258785"/>
              <a:gd name="connsiteX21" fmla="*/ 1310290 w 3044697"/>
              <a:gd name="connsiteY21" fmla="*/ 1229096 h 1258785"/>
              <a:gd name="connsiteX22" fmla="*/ 1518108 w 3044697"/>
              <a:gd name="connsiteY22" fmla="*/ 1217221 h 1258785"/>
              <a:gd name="connsiteX23" fmla="*/ 1547797 w 3044697"/>
              <a:gd name="connsiteY23" fmla="*/ 1211283 h 1258785"/>
              <a:gd name="connsiteX24" fmla="*/ 1886243 w 3044697"/>
              <a:gd name="connsiteY24" fmla="*/ 1199408 h 1258785"/>
              <a:gd name="connsiteX25" fmla="*/ 2349381 w 3044697"/>
              <a:gd name="connsiteY25" fmla="*/ 1193470 h 1258785"/>
              <a:gd name="connsiteX26" fmla="*/ 2575012 w 3044697"/>
              <a:gd name="connsiteY26" fmla="*/ 1193470 h 1258785"/>
              <a:gd name="connsiteX27" fmla="*/ 2592825 w 3044697"/>
              <a:gd name="connsiteY27" fmla="*/ 1187533 h 1258785"/>
              <a:gd name="connsiteX28" fmla="*/ 2610638 w 3044697"/>
              <a:gd name="connsiteY28" fmla="*/ 1175657 h 1258785"/>
              <a:gd name="connsiteX29" fmla="*/ 2658139 w 3044697"/>
              <a:gd name="connsiteY29" fmla="*/ 1163782 h 1258785"/>
              <a:gd name="connsiteX30" fmla="*/ 2723454 w 3044697"/>
              <a:gd name="connsiteY30" fmla="*/ 1151907 h 1258785"/>
              <a:gd name="connsiteX31" fmla="*/ 2741267 w 3044697"/>
              <a:gd name="connsiteY31" fmla="*/ 1140031 h 1258785"/>
              <a:gd name="connsiteX32" fmla="*/ 2788768 w 3044697"/>
              <a:gd name="connsiteY32" fmla="*/ 1104405 h 1258785"/>
              <a:gd name="connsiteX33" fmla="*/ 2830332 w 3044697"/>
              <a:gd name="connsiteY33" fmla="*/ 1080655 h 1258785"/>
              <a:gd name="connsiteX34" fmla="*/ 2889708 w 3044697"/>
              <a:gd name="connsiteY34" fmla="*/ 1015340 h 1258785"/>
              <a:gd name="connsiteX35" fmla="*/ 2931272 w 3044697"/>
              <a:gd name="connsiteY35" fmla="*/ 961901 h 1258785"/>
              <a:gd name="connsiteX36" fmla="*/ 2949085 w 3044697"/>
              <a:gd name="connsiteY36" fmla="*/ 920338 h 1258785"/>
              <a:gd name="connsiteX37" fmla="*/ 2960960 w 3044697"/>
              <a:gd name="connsiteY37" fmla="*/ 896587 h 1258785"/>
              <a:gd name="connsiteX38" fmla="*/ 2984711 w 3044697"/>
              <a:gd name="connsiteY38" fmla="*/ 837211 h 1258785"/>
              <a:gd name="connsiteX39" fmla="*/ 3026274 w 3044697"/>
              <a:gd name="connsiteY39" fmla="*/ 748146 h 1258785"/>
              <a:gd name="connsiteX40" fmla="*/ 3038150 w 3044697"/>
              <a:gd name="connsiteY40" fmla="*/ 694707 h 1258785"/>
              <a:gd name="connsiteX41" fmla="*/ 3038150 w 3044697"/>
              <a:gd name="connsiteY41" fmla="*/ 534390 h 1258785"/>
              <a:gd name="connsiteX42" fmla="*/ 3032212 w 3044697"/>
              <a:gd name="connsiteY42" fmla="*/ 516577 h 1258785"/>
              <a:gd name="connsiteX43" fmla="*/ 3020337 w 3044697"/>
              <a:gd name="connsiteY43" fmla="*/ 504701 h 1258785"/>
              <a:gd name="connsiteX44" fmla="*/ 3014399 w 3044697"/>
              <a:gd name="connsiteY44" fmla="*/ 486888 h 1258785"/>
              <a:gd name="connsiteX45" fmla="*/ 2955022 w 3044697"/>
              <a:gd name="connsiteY45" fmla="*/ 427512 h 1258785"/>
              <a:gd name="connsiteX46" fmla="*/ 2901584 w 3044697"/>
              <a:gd name="connsiteY46" fmla="*/ 391886 h 1258785"/>
              <a:gd name="connsiteX47" fmla="*/ 2877833 w 3044697"/>
              <a:gd name="connsiteY47" fmla="*/ 385948 h 1258785"/>
              <a:gd name="connsiteX48" fmla="*/ 2824394 w 3044697"/>
              <a:gd name="connsiteY48" fmla="*/ 368135 h 1258785"/>
              <a:gd name="connsiteX49" fmla="*/ 2806581 w 3044697"/>
              <a:gd name="connsiteY49" fmla="*/ 362198 h 1258785"/>
              <a:gd name="connsiteX50" fmla="*/ 2705641 w 3044697"/>
              <a:gd name="connsiteY50" fmla="*/ 320634 h 1258785"/>
              <a:gd name="connsiteX51" fmla="*/ 2598763 w 3044697"/>
              <a:gd name="connsiteY51" fmla="*/ 273133 h 1258785"/>
              <a:gd name="connsiteX52" fmla="*/ 2575012 w 3044697"/>
              <a:gd name="connsiteY52" fmla="*/ 261257 h 1258785"/>
              <a:gd name="connsiteX53" fmla="*/ 2557199 w 3044697"/>
              <a:gd name="connsiteY53" fmla="*/ 249382 h 1258785"/>
              <a:gd name="connsiteX54" fmla="*/ 2527511 w 3044697"/>
              <a:gd name="connsiteY54" fmla="*/ 243444 h 1258785"/>
              <a:gd name="connsiteX55" fmla="*/ 2503760 w 3044697"/>
              <a:gd name="connsiteY55" fmla="*/ 231569 h 1258785"/>
              <a:gd name="connsiteX56" fmla="*/ 2485947 w 3044697"/>
              <a:gd name="connsiteY56" fmla="*/ 225631 h 1258785"/>
              <a:gd name="connsiteX57" fmla="*/ 2468134 w 3044697"/>
              <a:gd name="connsiteY57" fmla="*/ 213756 h 1258785"/>
              <a:gd name="connsiteX58" fmla="*/ 2450321 w 3044697"/>
              <a:gd name="connsiteY58" fmla="*/ 207818 h 1258785"/>
              <a:gd name="connsiteX59" fmla="*/ 2408758 w 3044697"/>
              <a:gd name="connsiteY59" fmla="*/ 195943 h 1258785"/>
              <a:gd name="connsiteX60" fmla="*/ 2361256 w 3044697"/>
              <a:gd name="connsiteY60" fmla="*/ 172192 h 1258785"/>
              <a:gd name="connsiteX61" fmla="*/ 2325630 w 3044697"/>
              <a:gd name="connsiteY61" fmla="*/ 166255 h 1258785"/>
              <a:gd name="connsiteX62" fmla="*/ 2295942 w 3044697"/>
              <a:gd name="connsiteY62" fmla="*/ 160317 h 1258785"/>
              <a:gd name="connsiteX63" fmla="*/ 2248441 w 3044697"/>
              <a:gd name="connsiteY63" fmla="*/ 154379 h 1258785"/>
              <a:gd name="connsiteX64" fmla="*/ 2212815 w 3044697"/>
              <a:gd name="connsiteY64" fmla="*/ 148442 h 1258785"/>
              <a:gd name="connsiteX65" fmla="*/ 2153438 w 3044697"/>
              <a:gd name="connsiteY65" fmla="*/ 142504 h 1258785"/>
              <a:gd name="connsiteX66" fmla="*/ 2088124 w 3044697"/>
              <a:gd name="connsiteY66" fmla="*/ 130629 h 1258785"/>
              <a:gd name="connsiteX67" fmla="*/ 2052498 w 3044697"/>
              <a:gd name="connsiteY67" fmla="*/ 124691 h 1258785"/>
              <a:gd name="connsiteX68" fmla="*/ 2028747 w 3044697"/>
              <a:gd name="connsiteY68" fmla="*/ 118753 h 1258785"/>
              <a:gd name="connsiteX69" fmla="*/ 1927807 w 3044697"/>
              <a:gd name="connsiteY69" fmla="*/ 106878 h 1258785"/>
              <a:gd name="connsiteX70" fmla="*/ 1898119 w 3044697"/>
              <a:gd name="connsiteY70" fmla="*/ 95003 h 1258785"/>
              <a:gd name="connsiteX71" fmla="*/ 1862493 w 3044697"/>
              <a:gd name="connsiteY71" fmla="*/ 89065 h 1258785"/>
              <a:gd name="connsiteX72" fmla="*/ 1779365 w 3044697"/>
              <a:gd name="connsiteY72" fmla="*/ 77190 h 1258785"/>
              <a:gd name="connsiteX73" fmla="*/ 1708113 w 3044697"/>
              <a:gd name="connsiteY73" fmla="*/ 65314 h 1258785"/>
              <a:gd name="connsiteX74" fmla="*/ 1446856 w 3044697"/>
              <a:gd name="connsiteY74" fmla="*/ 53439 h 1258785"/>
              <a:gd name="connsiteX75" fmla="*/ 1399355 w 3044697"/>
              <a:gd name="connsiteY75" fmla="*/ 47501 h 1258785"/>
              <a:gd name="connsiteX76" fmla="*/ 1369667 w 3044697"/>
              <a:gd name="connsiteY76" fmla="*/ 41564 h 1258785"/>
              <a:gd name="connsiteX77" fmla="*/ 1316228 w 3044697"/>
              <a:gd name="connsiteY77" fmla="*/ 35626 h 1258785"/>
              <a:gd name="connsiteX78" fmla="*/ 1280602 w 3044697"/>
              <a:gd name="connsiteY78" fmla="*/ 29688 h 1258785"/>
              <a:gd name="connsiteX79" fmla="*/ 1227163 w 3044697"/>
              <a:gd name="connsiteY79" fmla="*/ 23751 h 1258785"/>
              <a:gd name="connsiteX80" fmla="*/ 1197474 w 3044697"/>
              <a:gd name="connsiteY80" fmla="*/ 11875 h 1258785"/>
              <a:gd name="connsiteX81" fmla="*/ 1132160 w 3044697"/>
              <a:gd name="connsiteY81" fmla="*/ 0 h 1258785"/>
              <a:gd name="connsiteX82" fmla="*/ 669022 w 3044697"/>
              <a:gd name="connsiteY82" fmla="*/ 5938 h 1258785"/>
              <a:gd name="connsiteX83" fmla="*/ 639334 w 3044697"/>
              <a:gd name="connsiteY83" fmla="*/ 17813 h 1258785"/>
              <a:gd name="connsiteX84" fmla="*/ 544332 w 3044697"/>
              <a:gd name="connsiteY84" fmla="*/ 29688 h 1258785"/>
              <a:gd name="connsiteX85" fmla="*/ 490893 w 3044697"/>
              <a:gd name="connsiteY85" fmla="*/ 41564 h 1258785"/>
              <a:gd name="connsiteX86" fmla="*/ 389952 w 3044697"/>
              <a:gd name="connsiteY86" fmla="*/ 59377 h 1258785"/>
              <a:gd name="connsiteX87" fmla="*/ 348389 w 3044697"/>
              <a:gd name="connsiteY87" fmla="*/ 65314 h 1258785"/>
              <a:gd name="connsiteX88" fmla="*/ 312763 w 3044697"/>
              <a:gd name="connsiteY88" fmla="*/ 71252 h 1258785"/>
              <a:gd name="connsiteX89" fmla="*/ 265261 w 3044697"/>
              <a:gd name="connsiteY89" fmla="*/ 77190 h 1258785"/>
              <a:gd name="connsiteX90" fmla="*/ 199947 w 3044697"/>
              <a:gd name="connsiteY90" fmla="*/ 89065 h 1258785"/>
              <a:gd name="connsiteX91" fmla="*/ 152446 w 3044697"/>
              <a:gd name="connsiteY91" fmla="*/ 100940 h 1258785"/>
              <a:gd name="connsiteX92" fmla="*/ 134633 w 3044697"/>
              <a:gd name="connsiteY92" fmla="*/ 112816 h 1258785"/>
              <a:gd name="connsiteX93" fmla="*/ 116820 w 3044697"/>
              <a:gd name="connsiteY93" fmla="*/ 118753 h 1258785"/>
              <a:gd name="connsiteX94" fmla="*/ 93069 w 3044697"/>
              <a:gd name="connsiteY94" fmla="*/ 142504 h 1258785"/>
              <a:gd name="connsiteX95" fmla="*/ 75256 w 3044697"/>
              <a:gd name="connsiteY95" fmla="*/ 154379 h 1258785"/>
              <a:gd name="connsiteX96" fmla="*/ 51506 w 3044697"/>
              <a:gd name="connsiteY96" fmla="*/ 172192 h 1258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3044697" h="1258785">
                <a:moveTo>
                  <a:pt x="75256" y="112816"/>
                </a:moveTo>
                <a:cubicBezTo>
                  <a:pt x="73277" y="130629"/>
                  <a:pt x="72265" y="148576"/>
                  <a:pt x="69319" y="166255"/>
                </a:cubicBezTo>
                <a:cubicBezTo>
                  <a:pt x="68290" y="172429"/>
                  <a:pt x="65101" y="178050"/>
                  <a:pt x="63381" y="184068"/>
                </a:cubicBezTo>
                <a:cubicBezTo>
                  <a:pt x="61139" y="191914"/>
                  <a:pt x="58903" y="199789"/>
                  <a:pt x="57443" y="207818"/>
                </a:cubicBezTo>
                <a:cubicBezTo>
                  <a:pt x="54940" y="221588"/>
                  <a:pt x="53485" y="235527"/>
                  <a:pt x="51506" y="249382"/>
                </a:cubicBezTo>
                <a:cubicBezTo>
                  <a:pt x="49527" y="281050"/>
                  <a:pt x="45568" y="312656"/>
                  <a:pt x="45568" y="344385"/>
                </a:cubicBezTo>
                <a:cubicBezTo>
                  <a:pt x="45568" y="989720"/>
                  <a:pt x="-67966" y="812376"/>
                  <a:pt x="63381" y="1009403"/>
                </a:cubicBezTo>
                <a:cubicBezTo>
                  <a:pt x="65360" y="1017320"/>
                  <a:pt x="65670" y="1025854"/>
                  <a:pt x="69319" y="1033153"/>
                </a:cubicBezTo>
                <a:cubicBezTo>
                  <a:pt x="97706" y="1089927"/>
                  <a:pt x="88390" y="1066484"/>
                  <a:pt x="116820" y="1098468"/>
                </a:cubicBezTo>
                <a:cubicBezTo>
                  <a:pt x="132711" y="1116346"/>
                  <a:pt x="162247" y="1156463"/>
                  <a:pt x="182134" y="1169720"/>
                </a:cubicBezTo>
                <a:cubicBezTo>
                  <a:pt x="188072" y="1173678"/>
                  <a:pt x="193564" y="1178404"/>
                  <a:pt x="199947" y="1181595"/>
                </a:cubicBezTo>
                <a:cubicBezTo>
                  <a:pt x="208469" y="1185856"/>
                  <a:pt x="233896" y="1191566"/>
                  <a:pt x="241511" y="1193470"/>
                </a:cubicBezTo>
                <a:cubicBezTo>
                  <a:pt x="278854" y="1218367"/>
                  <a:pt x="238792" y="1194542"/>
                  <a:pt x="306825" y="1217221"/>
                </a:cubicBezTo>
                <a:cubicBezTo>
                  <a:pt x="312763" y="1219200"/>
                  <a:pt x="318600" y="1221512"/>
                  <a:pt x="324638" y="1223159"/>
                </a:cubicBezTo>
                <a:cubicBezTo>
                  <a:pt x="340384" y="1227453"/>
                  <a:pt x="356656" y="1229873"/>
                  <a:pt x="372139" y="1235034"/>
                </a:cubicBezTo>
                <a:cubicBezTo>
                  <a:pt x="378077" y="1237013"/>
                  <a:pt x="383766" y="1240020"/>
                  <a:pt x="389952" y="1240972"/>
                </a:cubicBezTo>
                <a:cubicBezTo>
                  <a:pt x="409612" y="1243996"/>
                  <a:pt x="429592" y="1244442"/>
                  <a:pt x="449329" y="1246909"/>
                </a:cubicBezTo>
                <a:cubicBezTo>
                  <a:pt x="478443" y="1250548"/>
                  <a:pt x="483146" y="1252395"/>
                  <a:pt x="508706" y="1258785"/>
                </a:cubicBezTo>
                <a:cubicBezTo>
                  <a:pt x="771010" y="1242390"/>
                  <a:pt x="362521" y="1266549"/>
                  <a:pt x="912467" y="1246909"/>
                </a:cubicBezTo>
                <a:cubicBezTo>
                  <a:pt x="920622" y="1246618"/>
                  <a:pt x="928188" y="1242432"/>
                  <a:pt x="936217" y="1240972"/>
                </a:cubicBezTo>
                <a:cubicBezTo>
                  <a:pt x="949987" y="1238468"/>
                  <a:pt x="963793" y="1235478"/>
                  <a:pt x="977781" y="1235034"/>
                </a:cubicBezTo>
                <a:cubicBezTo>
                  <a:pt x="1088579" y="1231516"/>
                  <a:pt x="1199454" y="1231075"/>
                  <a:pt x="1310290" y="1229096"/>
                </a:cubicBezTo>
                <a:cubicBezTo>
                  <a:pt x="1420521" y="1213351"/>
                  <a:pt x="1283305" y="1231452"/>
                  <a:pt x="1518108" y="1217221"/>
                </a:cubicBezTo>
                <a:cubicBezTo>
                  <a:pt x="1528182" y="1216610"/>
                  <a:pt x="1537732" y="1212029"/>
                  <a:pt x="1547797" y="1211283"/>
                </a:cubicBezTo>
                <a:cubicBezTo>
                  <a:pt x="1615682" y="1206255"/>
                  <a:pt x="1844681" y="1200144"/>
                  <a:pt x="1886243" y="1199408"/>
                </a:cubicBezTo>
                <a:lnTo>
                  <a:pt x="2349381" y="1193470"/>
                </a:lnTo>
                <a:cubicBezTo>
                  <a:pt x="2447803" y="1197115"/>
                  <a:pt x="2490676" y="1205518"/>
                  <a:pt x="2575012" y="1193470"/>
                </a:cubicBezTo>
                <a:cubicBezTo>
                  <a:pt x="2581208" y="1192585"/>
                  <a:pt x="2586887" y="1189512"/>
                  <a:pt x="2592825" y="1187533"/>
                </a:cubicBezTo>
                <a:cubicBezTo>
                  <a:pt x="2598763" y="1183574"/>
                  <a:pt x="2603931" y="1178096"/>
                  <a:pt x="2610638" y="1175657"/>
                </a:cubicBezTo>
                <a:cubicBezTo>
                  <a:pt x="2625976" y="1170079"/>
                  <a:pt x="2642135" y="1166983"/>
                  <a:pt x="2658139" y="1163782"/>
                </a:cubicBezTo>
                <a:cubicBezTo>
                  <a:pt x="2699633" y="1155483"/>
                  <a:pt x="2677873" y="1159503"/>
                  <a:pt x="2723454" y="1151907"/>
                </a:cubicBezTo>
                <a:cubicBezTo>
                  <a:pt x="2729392" y="1147948"/>
                  <a:pt x="2735558" y="1144313"/>
                  <a:pt x="2741267" y="1140031"/>
                </a:cubicBezTo>
                <a:cubicBezTo>
                  <a:pt x="2765882" y="1121570"/>
                  <a:pt x="2766405" y="1117823"/>
                  <a:pt x="2788768" y="1104405"/>
                </a:cubicBezTo>
                <a:cubicBezTo>
                  <a:pt x="2802451" y="1096195"/>
                  <a:pt x="2817785" y="1090514"/>
                  <a:pt x="2830332" y="1080655"/>
                </a:cubicBezTo>
                <a:cubicBezTo>
                  <a:pt x="2880982" y="1040859"/>
                  <a:pt x="2859084" y="1050338"/>
                  <a:pt x="2889708" y="1015340"/>
                </a:cubicBezTo>
                <a:cubicBezTo>
                  <a:pt x="2918047" y="982953"/>
                  <a:pt x="2911382" y="1001682"/>
                  <a:pt x="2931272" y="961901"/>
                </a:cubicBezTo>
                <a:cubicBezTo>
                  <a:pt x="2938013" y="948419"/>
                  <a:pt x="2942848" y="934060"/>
                  <a:pt x="2949085" y="920338"/>
                </a:cubicBezTo>
                <a:cubicBezTo>
                  <a:pt x="2952748" y="912280"/>
                  <a:pt x="2957473" y="904723"/>
                  <a:pt x="2960960" y="896587"/>
                </a:cubicBezTo>
                <a:cubicBezTo>
                  <a:pt x="2969357" y="876994"/>
                  <a:pt x="2975178" y="856277"/>
                  <a:pt x="2984711" y="837211"/>
                </a:cubicBezTo>
                <a:cubicBezTo>
                  <a:pt x="2998308" y="810016"/>
                  <a:pt x="3016227" y="778287"/>
                  <a:pt x="3026274" y="748146"/>
                </a:cubicBezTo>
                <a:cubicBezTo>
                  <a:pt x="3030467" y="735567"/>
                  <a:pt x="3035797" y="706473"/>
                  <a:pt x="3038150" y="694707"/>
                </a:cubicBezTo>
                <a:cubicBezTo>
                  <a:pt x="3045973" y="616472"/>
                  <a:pt x="3047742" y="630313"/>
                  <a:pt x="3038150" y="534390"/>
                </a:cubicBezTo>
                <a:cubicBezTo>
                  <a:pt x="3037527" y="528162"/>
                  <a:pt x="3035432" y="521944"/>
                  <a:pt x="3032212" y="516577"/>
                </a:cubicBezTo>
                <a:cubicBezTo>
                  <a:pt x="3029332" y="511777"/>
                  <a:pt x="3024295" y="508660"/>
                  <a:pt x="3020337" y="504701"/>
                </a:cubicBezTo>
                <a:cubicBezTo>
                  <a:pt x="3018358" y="498763"/>
                  <a:pt x="3017439" y="492359"/>
                  <a:pt x="3014399" y="486888"/>
                </a:cubicBezTo>
                <a:cubicBezTo>
                  <a:pt x="2988009" y="439387"/>
                  <a:pt x="2997245" y="459180"/>
                  <a:pt x="2955022" y="427512"/>
                </a:cubicBezTo>
                <a:cubicBezTo>
                  <a:pt x="2938703" y="415272"/>
                  <a:pt x="2920325" y="400215"/>
                  <a:pt x="2901584" y="391886"/>
                </a:cubicBezTo>
                <a:cubicBezTo>
                  <a:pt x="2894127" y="388572"/>
                  <a:pt x="2885633" y="388348"/>
                  <a:pt x="2877833" y="385948"/>
                </a:cubicBezTo>
                <a:cubicBezTo>
                  <a:pt x="2859887" y="380426"/>
                  <a:pt x="2842207" y="374073"/>
                  <a:pt x="2824394" y="368135"/>
                </a:cubicBezTo>
                <a:cubicBezTo>
                  <a:pt x="2818456" y="366156"/>
                  <a:pt x="2812179" y="364997"/>
                  <a:pt x="2806581" y="362198"/>
                </a:cubicBezTo>
                <a:cubicBezTo>
                  <a:pt x="2734317" y="326065"/>
                  <a:pt x="2768481" y="338588"/>
                  <a:pt x="2705641" y="320634"/>
                </a:cubicBezTo>
                <a:cubicBezTo>
                  <a:pt x="2625719" y="270684"/>
                  <a:pt x="2692509" y="306615"/>
                  <a:pt x="2598763" y="273133"/>
                </a:cubicBezTo>
                <a:cubicBezTo>
                  <a:pt x="2590427" y="270156"/>
                  <a:pt x="2582697" y="265649"/>
                  <a:pt x="2575012" y="261257"/>
                </a:cubicBezTo>
                <a:cubicBezTo>
                  <a:pt x="2568816" y="257716"/>
                  <a:pt x="2563881" y="251888"/>
                  <a:pt x="2557199" y="249382"/>
                </a:cubicBezTo>
                <a:cubicBezTo>
                  <a:pt x="2547750" y="245838"/>
                  <a:pt x="2537407" y="245423"/>
                  <a:pt x="2527511" y="243444"/>
                </a:cubicBezTo>
                <a:cubicBezTo>
                  <a:pt x="2519594" y="239486"/>
                  <a:pt x="2511896" y="235056"/>
                  <a:pt x="2503760" y="231569"/>
                </a:cubicBezTo>
                <a:cubicBezTo>
                  <a:pt x="2498007" y="229104"/>
                  <a:pt x="2491545" y="228430"/>
                  <a:pt x="2485947" y="225631"/>
                </a:cubicBezTo>
                <a:cubicBezTo>
                  <a:pt x="2479564" y="222440"/>
                  <a:pt x="2474517" y="216947"/>
                  <a:pt x="2468134" y="213756"/>
                </a:cubicBezTo>
                <a:cubicBezTo>
                  <a:pt x="2462536" y="210957"/>
                  <a:pt x="2456316" y="209616"/>
                  <a:pt x="2450321" y="207818"/>
                </a:cubicBezTo>
                <a:cubicBezTo>
                  <a:pt x="2436520" y="203678"/>
                  <a:pt x="2422136" y="201294"/>
                  <a:pt x="2408758" y="195943"/>
                </a:cubicBezTo>
                <a:cubicBezTo>
                  <a:pt x="2392321" y="189368"/>
                  <a:pt x="2378718" y="175102"/>
                  <a:pt x="2361256" y="172192"/>
                </a:cubicBezTo>
                <a:lnTo>
                  <a:pt x="2325630" y="166255"/>
                </a:lnTo>
                <a:cubicBezTo>
                  <a:pt x="2315701" y="164450"/>
                  <a:pt x="2305917" y="161852"/>
                  <a:pt x="2295942" y="160317"/>
                </a:cubicBezTo>
                <a:cubicBezTo>
                  <a:pt x="2280171" y="157890"/>
                  <a:pt x="2264238" y="156636"/>
                  <a:pt x="2248441" y="154379"/>
                </a:cubicBezTo>
                <a:cubicBezTo>
                  <a:pt x="2236523" y="152676"/>
                  <a:pt x="2224761" y="149935"/>
                  <a:pt x="2212815" y="148442"/>
                </a:cubicBezTo>
                <a:cubicBezTo>
                  <a:pt x="2193078" y="145975"/>
                  <a:pt x="2173175" y="144971"/>
                  <a:pt x="2153438" y="142504"/>
                </a:cubicBezTo>
                <a:cubicBezTo>
                  <a:pt x="2125463" y="139007"/>
                  <a:pt x="2114859" y="135490"/>
                  <a:pt x="2088124" y="130629"/>
                </a:cubicBezTo>
                <a:cubicBezTo>
                  <a:pt x="2076279" y="128475"/>
                  <a:pt x="2064303" y="127052"/>
                  <a:pt x="2052498" y="124691"/>
                </a:cubicBezTo>
                <a:cubicBezTo>
                  <a:pt x="2044496" y="123090"/>
                  <a:pt x="2036749" y="120353"/>
                  <a:pt x="2028747" y="118753"/>
                </a:cubicBezTo>
                <a:cubicBezTo>
                  <a:pt x="1989040" y="110812"/>
                  <a:pt x="1973364" y="111020"/>
                  <a:pt x="1927807" y="106878"/>
                </a:cubicBezTo>
                <a:cubicBezTo>
                  <a:pt x="1917911" y="102920"/>
                  <a:pt x="1908402" y="97807"/>
                  <a:pt x="1898119" y="95003"/>
                </a:cubicBezTo>
                <a:cubicBezTo>
                  <a:pt x="1886504" y="91835"/>
                  <a:pt x="1874338" y="91219"/>
                  <a:pt x="1862493" y="89065"/>
                </a:cubicBezTo>
                <a:cubicBezTo>
                  <a:pt x="1764053" y="71166"/>
                  <a:pt x="1933717" y="99240"/>
                  <a:pt x="1779365" y="77190"/>
                </a:cubicBezTo>
                <a:cubicBezTo>
                  <a:pt x="1755529" y="73785"/>
                  <a:pt x="1732005" y="68301"/>
                  <a:pt x="1708113" y="65314"/>
                </a:cubicBezTo>
                <a:cubicBezTo>
                  <a:pt x="1633461" y="55983"/>
                  <a:pt x="1501829" y="55157"/>
                  <a:pt x="1446856" y="53439"/>
                </a:cubicBezTo>
                <a:cubicBezTo>
                  <a:pt x="1431022" y="51460"/>
                  <a:pt x="1415126" y="49927"/>
                  <a:pt x="1399355" y="47501"/>
                </a:cubicBezTo>
                <a:cubicBezTo>
                  <a:pt x="1389380" y="45966"/>
                  <a:pt x="1379658" y="42991"/>
                  <a:pt x="1369667" y="41564"/>
                </a:cubicBezTo>
                <a:cubicBezTo>
                  <a:pt x="1351924" y="39029"/>
                  <a:pt x="1333993" y="37995"/>
                  <a:pt x="1316228" y="35626"/>
                </a:cubicBezTo>
                <a:cubicBezTo>
                  <a:pt x="1304294" y="34035"/>
                  <a:pt x="1292536" y="31279"/>
                  <a:pt x="1280602" y="29688"/>
                </a:cubicBezTo>
                <a:cubicBezTo>
                  <a:pt x="1262837" y="27319"/>
                  <a:pt x="1244976" y="25730"/>
                  <a:pt x="1227163" y="23751"/>
                </a:cubicBezTo>
                <a:cubicBezTo>
                  <a:pt x="1217267" y="19792"/>
                  <a:pt x="1207683" y="14938"/>
                  <a:pt x="1197474" y="11875"/>
                </a:cubicBezTo>
                <a:cubicBezTo>
                  <a:pt x="1187109" y="8766"/>
                  <a:pt x="1140606" y="1408"/>
                  <a:pt x="1132160" y="0"/>
                </a:cubicBezTo>
                <a:cubicBezTo>
                  <a:pt x="977781" y="1979"/>
                  <a:pt x="823313" y="361"/>
                  <a:pt x="669022" y="5938"/>
                </a:cubicBezTo>
                <a:cubicBezTo>
                  <a:pt x="658371" y="6323"/>
                  <a:pt x="649617" y="15009"/>
                  <a:pt x="639334" y="17813"/>
                </a:cubicBezTo>
                <a:cubicBezTo>
                  <a:pt x="616437" y="24058"/>
                  <a:pt x="562242" y="27449"/>
                  <a:pt x="544332" y="29688"/>
                </a:cubicBezTo>
                <a:cubicBezTo>
                  <a:pt x="478966" y="37859"/>
                  <a:pt x="532379" y="31193"/>
                  <a:pt x="490893" y="41564"/>
                </a:cubicBezTo>
                <a:cubicBezTo>
                  <a:pt x="470045" y="46776"/>
                  <a:pt x="393735" y="58837"/>
                  <a:pt x="389952" y="59377"/>
                </a:cubicBezTo>
                <a:lnTo>
                  <a:pt x="348389" y="65314"/>
                </a:lnTo>
                <a:cubicBezTo>
                  <a:pt x="336490" y="67145"/>
                  <a:pt x="324681" y="69549"/>
                  <a:pt x="312763" y="71252"/>
                </a:cubicBezTo>
                <a:cubicBezTo>
                  <a:pt x="296966" y="73509"/>
                  <a:pt x="281058" y="74933"/>
                  <a:pt x="265261" y="77190"/>
                </a:cubicBezTo>
                <a:cubicBezTo>
                  <a:pt x="249334" y="79465"/>
                  <a:pt x="216583" y="85226"/>
                  <a:pt x="199947" y="89065"/>
                </a:cubicBezTo>
                <a:cubicBezTo>
                  <a:pt x="184044" y="92735"/>
                  <a:pt x="152446" y="100940"/>
                  <a:pt x="152446" y="100940"/>
                </a:cubicBezTo>
                <a:cubicBezTo>
                  <a:pt x="146508" y="104899"/>
                  <a:pt x="141016" y="109625"/>
                  <a:pt x="134633" y="112816"/>
                </a:cubicBezTo>
                <a:cubicBezTo>
                  <a:pt x="129035" y="115615"/>
                  <a:pt x="121913" y="115115"/>
                  <a:pt x="116820" y="118753"/>
                </a:cubicBezTo>
                <a:cubicBezTo>
                  <a:pt x="107709" y="125261"/>
                  <a:pt x="102385" y="136294"/>
                  <a:pt x="93069" y="142504"/>
                </a:cubicBezTo>
                <a:cubicBezTo>
                  <a:pt x="87131" y="146462"/>
                  <a:pt x="80828" y="149921"/>
                  <a:pt x="75256" y="154379"/>
                </a:cubicBezTo>
                <a:cubicBezTo>
                  <a:pt x="50248" y="174386"/>
                  <a:pt x="76297" y="159798"/>
                  <a:pt x="51506" y="172192"/>
                </a:cubicBezTo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3" name="Oval 12"/>
          <p:cNvSpPr/>
          <p:nvPr/>
        </p:nvSpPr>
        <p:spPr>
          <a:xfrm>
            <a:off x="3400425" y="3263900"/>
            <a:ext cx="1728788" cy="86518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2" name="Oval 11"/>
          <p:cNvSpPr/>
          <p:nvPr/>
        </p:nvSpPr>
        <p:spPr>
          <a:xfrm>
            <a:off x="2870200" y="2473325"/>
            <a:ext cx="1727200" cy="8636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6" name="Freeform 5"/>
          <p:cNvSpPr/>
          <p:nvPr/>
        </p:nvSpPr>
        <p:spPr>
          <a:xfrm>
            <a:off x="793750" y="2616200"/>
            <a:ext cx="2076450" cy="1873250"/>
          </a:xfrm>
          <a:custGeom>
            <a:avLst/>
            <a:gdLst>
              <a:gd name="connsiteX0" fmla="*/ 597877 w 2074984"/>
              <a:gd name="connsiteY0" fmla="*/ 527539 h 1899139"/>
              <a:gd name="connsiteX1" fmla="*/ 694592 w 2074984"/>
              <a:gd name="connsiteY1" fmla="*/ 413239 h 1899139"/>
              <a:gd name="connsiteX2" fmla="*/ 747346 w 2074984"/>
              <a:gd name="connsiteY2" fmla="*/ 351693 h 1899139"/>
              <a:gd name="connsiteX3" fmla="*/ 756138 w 2074984"/>
              <a:gd name="connsiteY3" fmla="*/ 325316 h 1899139"/>
              <a:gd name="connsiteX4" fmla="*/ 782515 w 2074984"/>
              <a:gd name="connsiteY4" fmla="*/ 298939 h 1899139"/>
              <a:gd name="connsiteX5" fmla="*/ 791307 w 2074984"/>
              <a:gd name="connsiteY5" fmla="*/ 254977 h 1899139"/>
              <a:gd name="connsiteX6" fmla="*/ 808892 w 2074984"/>
              <a:gd name="connsiteY6" fmla="*/ 219808 h 1899139"/>
              <a:gd name="connsiteX7" fmla="*/ 826477 w 2074984"/>
              <a:gd name="connsiteY7" fmla="*/ 167054 h 1899139"/>
              <a:gd name="connsiteX8" fmla="*/ 861646 w 2074984"/>
              <a:gd name="connsiteY8" fmla="*/ 114300 h 1899139"/>
              <a:gd name="connsiteX9" fmla="*/ 879230 w 2074984"/>
              <a:gd name="connsiteY9" fmla="*/ 87924 h 1899139"/>
              <a:gd name="connsiteX10" fmla="*/ 905607 w 2074984"/>
              <a:gd name="connsiteY10" fmla="*/ 70339 h 1899139"/>
              <a:gd name="connsiteX11" fmla="*/ 931984 w 2074984"/>
              <a:gd name="connsiteY11" fmla="*/ 43962 h 1899139"/>
              <a:gd name="connsiteX12" fmla="*/ 967153 w 2074984"/>
              <a:gd name="connsiteY12" fmla="*/ 26377 h 1899139"/>
              <a:gd name="connsiteX13" fmla="*/ 1019907 w 2074984"/>
              <a:gd name="connsiteY13" fmla="*/ 0 h 1899139"/>
              <a:gd name="connsiteX14" fmla="*/ 1371600 w 2074984"/>
              <a:gd name="connsiteY14" fmla="*/ 17585 h 1899139"/>
              <a:gd name="connsiteX15" fmla="*/ 1450730 w 2074984"/>
              <a:gd name="connsiteY15" fmla="*/ 26377 h 1899139"/>
              <a:gd name="connsiteX16" fmla="*/ 1494692 w 2074984"/>
              <a:gd name="connsiteY16" fmla="*/ 35170 h 1899139"/>
              <a:gd name="connsiteX17" fmla="*/ 1547446 w 2074984"/>
              <a:gd name="connsiteY17" fmla="*/ 43962 h 1899139"/>
              <a:gd name="connsiteX18" fmla="*/ 1582615 w 2074984"/>
              <a:gd name="connsiteY18" fmla="*/ 52754 h 1899139"/>
              <a:gd name="connsiteX19" fmla="*/ 1635369 w 2074984"/>
              <a:gd name="connsiteY19" fmla="*/ 61547 h 1899139"/>
              <a:gd name="connsiteX20" fmla="*/ 1714500 w 2074984"/>
              <a:gd name="connsiteY20" fmla="*/ 79131 h 1899139"/>
              <a:gd name="connsiteX21" fmla="*/ 1776046 w 2074984"/>
              <a:gd name="connsiteY21" fmla="*/ 123093 h 1899139"/>
              <a:gd name="connsiteX22" fmla="*/ 1802423 w 2074984"/>
              <a:gd name="connsiteY22" fmla="*/ 131885 h 1899139"/>
              <a:gd name="connsiteX23" fmla="*/ 1837592 w 2074984"/>
              <a:gd name="connsiteY23" fmla="*/ 149470 h 1899139"/>
              <a:gd name="connsiteX24" fmla="*/ 1890346 w 2074984"/>
              <a:gd name="connsiteY24" fmla="*/ 175847 h 1899139"/>
              <a:gd name="connsiteX25" fmla="*/ 1925515 w 2074984"/>
              <a:gd name="connsiteY25" fmla="*/ 202224 h 1899139"/>
              <a:gd name="connsiteX26" fmla="*/ 1951892 w 2074984"/>
              <a:gd name="connsiteY26" fmla="*/ 219808 h 1899139"/>
              <a:gd name="connsiteX27" fmla="*/ 1987061 w 2074984"/>
              <a:gd name="connsiteY27" fmla="*/ 272562 h 1899139"/>
              <a:gd name="connsiteX28" fmla="*/ 2004646 w 2074984"/>
              <a:gd name="connsiteY28" fmla="*/ 298939 h 1899139"/>
              <a:gd name="connsiteX29" fmla="*/ 2031023 w 2074984"/>
              <a:gd name="connsiteY29" fmla="*/ 325316 h 1899139"/>
              <a:gd name="connsiteX30" fmla="*/ 2066192 w 2074984"/>
              <a:gd name="connsiteY30" fmla="*/ 404447 h 1899139"/>
              <a:gd name="connsiteX31" fmla="*/ 2074984 w 2074984"/>
              <a:gd name="connsiteY31" fmla="*/ 430824 h 1899139"/>
              <a:gd name="connsiteX32" fmla="*/ 2066192 w 2074984"/>
              <a:gd name="connsiteY32" fmla="*/ 527539 h 1899139"/>
              <a:gd name="connsiteX33" fmla="*/ 2039815 w 2074984"/>
              <a:gd name="connsiteY33" fmla="*/ 545124 h 1899139"/>
              <a:gd name="connsiteX34" fmla="*/ 2004646 w 2074984"/>
              <a:gd name="connsiteY34" fmla="*/ 553916 h 1899139"/>
              <a:gd name="connsiteX35" fmla="*/ 1978269 w 2074984"/>
              <a:gd name="connsiteY35" fmla="*/ 562708 h 1899139"/>
              <a:gd name="connsiteX36" fmla="*/ 1951892 w 2074984"/>
              <a:gd name="connsiteY36" fmla="*/ 580293 h 1899139"/>
              <a:gd name="connsiteX37" fmla="*/ 1899138 w 2074984"/>
              <a:gd name="connsiteY37" fmla="*/ 597877 h 1899139"/>
              <a:gd name="connsiteX38" fmla="*/ 1512277 w 2074984"/>
              <a:gd name="connsiteY38" fmla="*/ 597877 h 1899139"/>
              <a:gd name="connsiteX39" fmla="*/ 1424353 w 2074984"/>
              <a:gd name="connsiteY39" fmla="*/ 633047 h 1899139"/>
              <a:gd name="connsiteX40" fmla="*/ 1380392 w 2074984"/>
              <a:gd name="connsiteY40" fmla="*/ 641839 h 1899139"/>
              <a:gd name="connsiteX41" fmla="*/ 1345223 w 2074984"/>
              <a:gd name="connsiteY41" fmla="*/ 650631 h 1899139"/>
              <a:gd name="connsiteX42" fmla="*/ 1318846 w 2074984"/>
              <a:gd name="connsiteY42" fmla="*/ 668216 h 1899139"/>
              <a:gd name="connsiteX43" fmla="*/ 1266092 w 2074984"/>
              <a:gd name="connsiteY43" fmla="*/ 712177 h 1899139"/>
              <a:gd name="connsiteX44" fmla="*/ 1230923 w 2074984"/>
              <a:gd name="connsiteY44" fmla="*/ 720970 h 1899139"/>
              <a:gd name="connsiteX45" fmla="*/ 1204546 w 2074984"/>
              <a:gd name="connsiteY45" fmla="*/ 738554 h 1899139"/>
              <a:gd name="connsiteX46" fmla="*/ 1169377 w 2074984"/>
              <a:gd name="connsiteY46" fmla="*/ 791308 h 1899139"/>
              <a:gd name="connsiteX47" fmla="*/ 1151792 w 2074984"/>
              <a:gd name="connsiteY47" fmla="*/ 817685 h 1899139"/>
              <a:gd name="connsiteX48" fmla="*/ 1125415 w 2074984"/>
              <a:gd name="connsiteY48" fmla="*/ 835270 h 1899139"/>
              <a:gd name="connsiteX49" fmla="*/ 1090246 w 2074984"/>
              <a:gd name="connsiteY49" fmla="*/ 931985 h 1899139"/>
              <a:gd name="connsiteX50" fmla="*/ 1072661 w 2074984"/>
              <a:gd name="connsiteY50" fmla="*/ 984739 h 1899139"/>
              <a:gd name="connsiteX51" fmla="*/ 1063869 w 2074984"/>
              <a:gd name="connsiteY51" fmla="*/ 1011116 h 1899139"/>
              <a:gd name="connsiteX52" fmla="*/ 1055077 w 2074984"/>
              <a:gd name="connsiteY52" fmla="*/ 1055077 h 1899139"/>
              <a:gd name="connsiteX53" fmla="*/ 1037492 w 2074984"/>
              <a:gd name="connsiteY53" fmla="*/ 1107831 h 1899139"/>
              <a:gd name="connsiteX54" fmla="*/ 1046284 w 2074984"/>
              <a:gd name="connsiteY54" fmla="*/ 1318847 h 1899139"/>
              <a:gd name="connsiteX55" fmla="*/ 1063869 w 2074984"/>
              <a:gd name="connsiteY55" fmla="*/ 1371600 h 1899139"/>
              <a:gd name="connsiteX56" fmla="*/ 1072661 w 2074984"/>
              <a:gd name="connsiteY56" fmla="*/ 1397977 h 1899139"/>
              <a:gd name="connsiteX57" fmla="*/ 1099038 w 2074984"/>
              <a:gd name="connsiteY57" fmla="*/ 1424354 h 1899139"/>
              <a:gd name="connsiteX58" fmla="*/ 1107830 w 2074984"/>
              <a:gd name="connsiteY58" fmla="*/ 1450731 h 1899139"/>
              <a:gd name="connsiteX59" fmla="*/ 1125415 w 2074984"/>
              <a:gd name="connsiteY59" fmla="*/ 1477108 h 1899139"/>
              <a:gd name="connsiteX60" fmla="*/ 1116623 w 2074984"/>
              <a:gd name="connsiteY60" fmla="*/ 1696916 h 1899139"/>
              <a:gd name="connsiteX61" fmla="*/ 1081453 w 2074984"/>
              <a:gd name="connsiteY61" fmla="*/ 1776047 h 1899139"/>
              <a:gd name="connsiteX62" fmla="*/ 1028700 w 2074984"/>
              <a:gd name="connsiteY62" fmla="*/ 1828800 h 1899139"/>
              <a:gd name="connsiteX63" fmla="*/ 993530 w 2074984"/>
              <a:gd name="connsiteY63" fmla="*/ 1837593 h 1899139"/>
              <a:gd name="connsiteX64" fmla="*/ 958361 w 2074984"/>
              <a:gd name="connsiteY64" fmla="*/ 1855177 h 1899139"/>
              <a:gd name="connsiteX65" fmla="*/ 879230 w 2074984"/>
              <a:gd name="connsiteY65" fmla="*/ 1863970 h 1899139"/>
              <a:gd name="connsiteX66" fmla="*/ 791307 w 2074984"/>
              <a:gd name="connsiteY66" fmla="*/ 1881554 h 1899139"/>
              <a:gd name="connsiteX67" fmla="*/ 659423 w 2074984"/>
              <a:gd name="connsiteY67" fmla="*/ 1899139 h 1899139"/>
              <a:gd name="connsiteX68" fmla="*/ 422030 w 2074984"/>
              <a:gd name="connsiteY68" fmla="*/ 1890347 h 1899139"/>
              <a:gd name="connsiteX69" fmla="*/ 351692 w 2074984"/>
              <a:gd name="connsiteY69" fmla="*/ 1872762 h 1899139"/>
              <a:gd name="connsiteX70" fmla="*/ 272561 w 2074984"/>
              <a:gd name="connsiteY70" fmla="*/ 1855177 h 1899139"/>
              <a:gd name="connsiteX71" fmla="*/ 246184 w 2074984"/>
              <a:gd name="connsiteY71" fmla="*/ 1837593 h 1899139"/>
              <a:gd name="connsiteX72" fmla="*/ 211015 w 2074984"/>
              <a:gd name="connsiteY72" fmla="*/ 1828800 h 1899139"/>
              <a:gd name="connsiteX73" fmla="*/ 184638 w 2074984"/>
              <a:gd name="connsiteY73" fmla="*/ 1802424 h 1899139"/>
              <a:gd name="connsiteX74" fmla="*/ 131884 w 2074984"/>
              <a:gd name="connsiteY74" fmla="*/ 1723293 h 1899139"/>
              <a:gd name="connsiteX75" fmla="*/ 105507 w 2074984"/>
              <a:gd name="connsiteY75" fmla="*/ 1696916 h 1899139"/>
              <a:gd name="connsiteX76" fmla="*/ 70338 w 2074984"/>
              <a:gd name="connsiteY76" fmla="*/ 1644162 h 1899139"/>
              <a:gd name="connsiteX77" fmla="*/ 52753 w 2074984"/>
              <a:gd name="connsiteY77" fmla="*/ 1617785 h 1899139"/>
              <a:gd name="connsiteX78" fmla="*/ 43961 w 2074984"/>
              <a:gd name="connsiteY78" fmla="*/ 1582616 h 1899139"/>
              <a:gd name="connsiteX79" fmla="*/ 26377 w 2074984"/>
              <a:gd name="connsiteY79" fmla="*/ 1547447 h 1899139"/>
              <a:gd name="connsiteX80" fmla="*/ 8792 w 2074984"/>
              <a:gd name="connsiteY80" fmla="*/ 1459524 h 1899139"/>
              <a:gd name="connsiteX81" fmla="*/ 0 w 2074984"/>
              <a:gd name="connsiteY81" fmla="*/ 1433147 h 1899139"/>
              <a:gd name="connsiteX82" fmla="*/ 8792 w 2074984"/>
              <a:gd name="connsiteY82" fmla="*/ 1292470 h 1899139"/>
              <a:gd name="connsiteX83" fmla="*/ 17584 w 2074984"/>
              <a:gd name="connsiteY83" fmla="*/ 1248508 h 1899139"/>
              <a:gd name="connsiteX84" fmla="*/ 52753 w 2074984"/>
              <a:gd name="connsiteY84" fmla="*/ 1213339 h 1899139"/>
              <a:gd name="connsiteX85" fmla="*/ 105507 w 2074984"/>
              <a:gd name="connsiteY85" fmla="*/ 1160585 h 1899139"/>
              <a:gd name="connsiteX86" fmla="*/ 184638 w 2074984"/>
              <a:gd name="connsiteY86" fmla="*/ 1090247 h 1899139"/>
              <a:gd name="connsiteX87" fmla="*/ 211015 w 2074984"/>
              <a:gd name="connsiteY87" fmla="*/ 1081454 h 1899139"/>
              <a:gd name="connsiteX88" fmla="*/ 246184 w 2074984"/>
              <a:gd name="connsiteY88" fmla="*/ 1055077 h 1899139"/>
              <a:gd name="connsiteX89" fmla="*/ 272561 w 2074984"/>
              <a:gd name="connsiteY89" fmla="*/ 1028700 h 1899139"/>
              <a:gd name="connsiteX90" fmla="*/ 325315 w 2074984"/>
              <a:gd name="connsiteY90" fmla="*/ 993531 h 1899139"/>
              <a:gd name="connsiteX91" fmla="*/ 360484 w 2074984"/>
              <a:gd name="connsiteY91" fmla="*/ 940777 h 1899139"/>
              <a:gd name="connsiteX92" fmla="*/ 386861 w 2074984"/>
              <a:gd name="connsiteY92" fmla="*/ 905608 h 1899139"/>
              <a:gd name="connsiteX93" fmla="*/ 413238 w 2074984"/>
              <a:gd name="connsiteY93" fmla="*/ 879231 h 1899139"/>
              <a:gd name="connsiteX94" fmla="*/ 430823 w 2074984"/>
              <a:gd name="connsiteY94" fmla="*/ 852854 h 1899139"/>
              <a:gd name="connsiteX95" fmla="*/ 465992 w 2074984"/>
              <a:gd name="connsiteY95" fmla="*/ 826477 h 1899139"/>
              <a:gd name="connsiteX96" fmla="*/ 527538 w 2074984"/>
              <a:gd name="connsiteY96" fmla="*/ 738554 h 1899139"/>
              <a:gd name="connsiteX97" fmla="*/ 545123 w 2074984"/>
              <a:gd name="connsiteY97" fmla="*/ 712177 h 1899139"/>
              <a:gd name="connsiteX98" fmla="*/ 571500 w 2074984"/>
              <a:gd name="connsiteY98" fmla="*/ 650631 h 1899139"/>
              <a:gd name="connsiteX99" fmla="*/ 606669 w 2074984"/>
              <a:gd name="connsiteY99" fmla="*/ 597877 h 1899139"/>
              <a:gd name="connsiteX100" fmla="*/ 597877 w 2074984"/>
              <a:gd name="connsiteY100" fmla="*/ 527539 h 1899139"/>
              <a:gd name="connsiteX0" fmla="*/ 597877 w 2074984"/>
              <a:gd name="connsiteY0" fmla="*/ 527539 h 1899139"/>
              <a:gd name="connsiteX1" fmla="*/ 694592 w 2074984"/>
              <a:gd name="connsiteY1" fmla="*/ 413239 h 1899139"/>
              <a:gd name="connsiteX2" fmla="*/ 747346 w 2074984"/>
              <a:gd name="connsiteY2" fmla="*/ 351693 h 1899139"/>
              <a:gd name="connsiteX3" fmla="*/ 756138 w 2074984"/>
              <a:gd name="connsiteY3" fmla="*/ 325316 h 1899139"/>
              <a:gd name="connsiteX4" fmla="*/ 782515 w 2074984"/>
              <a:gd name="connsiteY4" fmla="*/ 298939 h 1899139"/>
              <a:gd name="connsiteX5" fmla="*/ 791307 w 2074984"/>
              <a:gd name="connsiteY5" fmla="*/ 254977 h 1899139"/>
              <a:gd name="connsiteX6" fmla="*/ 808892 w 2074984"/>
              <a:gd name="connsiteY6" fmla="*/ 219808 h 1899139"/>
              <a:gd name="connsiteX7" fmla="*/ 826477 w 2074984"/>
              <a:gd name="connsiteY7" fmla="*/ 167054 h 1899139"/>
              <a:gd name="connsiteX8" fmla="*/ 861646 w 2074984"/>
              <a:gd name="connsiteY8" fmla="*/ 114300 h 1899139"/>
              <a:gd name="connsiteX9" fmla="*/ 879230 w 2074984"/>
              <a:gd name="connsiteY9" fmla="*/ 87924 h 1899139"/>
              <a:gd name="connsiteX10" fmla="*/ 905607 w 2074984"/>
              <a:gd name="connsiteY10" fmla="*/ 70339 h 1899139"/>
              <a:gd name="connsiteX11" fmla="*/ 896815 w 2074984"/>
              <a:gd name="connsiteY11" fmla="*/ 1495 h 1899139"/>
              <a:gd name="connsiteX12" fmla="*/ 967153 w 2074984"/>
              <a:gd name="connsiteY12" fmla="*/ 26377 h 1899139"/>
              <a:gd name="connsiteX13" fmla="*/ 1019907 w 2074984"/>
              <a:gd name="connsiteY13" fmla="*/ 0 h 1899139"/>
              <a:gd name="connsiteX14" fmla="*/ 1371600 w 2074984"/>
              <a:gd name="connsiteY14" fmla="*/ 17585 h 1899139"/>
              <a:gd name="connsiteX15" fmla="*/ 1450730 w 2074984"/>
              <a:gd name="connsiteY15" fmla="*/ 26377 h 1899139"/>
              <a:gd name="connsiteX16" fmla="*/ 1494692 w 2074984"/>
              <a:gd name="connsiteY16" fmla="*/ 35170 h 1899139"/>
              <a:gd name="connsiteX17" fmla="*/ 1547446 w 2074984"/>
              <a:gd name="connsiteY17" fmla="*/ 43962 h 1899139"/>
              <a:gd name="connsiteX18" fmla="*/ 1582615 w 2074984"/>
              <a:gd name="connsiteY18" fmla="*/ 52754 h 1899139"/>
              <a:gd name="connsiteX19" fmla="*/ 1635369 w 2074984"/>
              <a:gd name="connsiteY19" fmla="*/ 61547 h 1899139"/>
              <a:gd name="connsiteX20" fmla="*/ 1714500 w 2074984"/>
              <a:gd name="connsiteY20" fmla="*/ 79131 h 1899139"/>
              <a:gd name="connsiteX21" fmla="*/ 1776046 w 2074984"/>
              <a:gd name="connsiteY21" fmla="*/ 123093 h 1899139"/>
              <a:gd name="connsiteX22" fmla="*/ 1802423 w 2074984"/>
              <a:gd name="connsiteY22" fmla="*/ 131885 h 1899139"/>
              <a:gd name="connsiteX23" fmla="*/ 1837592 w 2074984"/>
              <a:gd name="connsiteY23" fmla="*/ 149470 h 1899139"/>
              <a:gd name="connsiteX24" fmla="*/ 1890346 w 2074984"/>
              <a:gd name="connsiteY24" fmla="*/ 175847 h 1899139"/>
              <a:gd name="connsiteX25" fmla="*/ 1925515 w 2074984"/>
              <a:gd name="connsiteY25" fmla="*/ 202224 h 1899139"/>
              <a:gd name="connsiteX26" fmla="*/ 1951892 w 2074984"/>
              <a:gd name="connsiteY26" fmla="*/ 219808 h 1899139"/>
              <a:gd name="connsiteX27" fmla="*/ 1987061 w 2074984"/>
              <a:gd name="connsiteY27" fmla="*/ 272562 h 1899139"/>
              <a:gd name="connsiteX28" fmla="*/ 2004646 w 2074984"/>
              <a:gd name="connsiteY28" fmla="*/ 298939 h 1899139"/>
              <a:gd name="connsiteX29" fmla="*/ 2031023 w 2074984"/>
              <a:gd name="connsiteY29" fmla="*/ 325316 h 1899139"/>
              <a:gd name="connsiteX30" fmla="*/ 2066192 w 2074984"/>
              <a:gd name="connsiteY30" fmla="*/ 404447 h 1899139"/>
              <a:gd name="connsiteX31" fmla="*/ 2074984 w 2074984"/>
              <a:gd name="connsiteY31" fmla="*/ 430824 h 1899139"/>
              <a:gd name="connsiteX32" fmla="*/ 2066192 w 2074984"/>
              <a:gd name="connsiteY32" fmla="*/ 527539 h 1899139"/>
              <a:gd name="connsiteX33" fmla="*/ 2039815 w 2074984"/>
              <a:gd name="connsiteY33" fmla="*/ 545124 h 1899139"/>
              <a:gd name="connsiteX34" fmla="*/ 2004646 w 2074984"/>
              <a:gd name="connsiteY34" fmla="*/ 553916 h 1899139"/>
              <a:gd name="connsiteX35" fmla="*/ 1978269 w 2074984"/>
              <a:gd name="connsiteY35" fmla="*/ 562708 h 1899139"/>
              <a:gd name="connsiteX36" fmla="*/ 1951892 w 2074984"/>
              <a:gd name="connsiteY36" fmla="*/ 580293 h 1899139"/>
              <a:gd name="connsiteX37" fmla="*/ 1899138 w 2074984"/>
              <a:gd name="connsiteY37" fmla="*/ 597877 h 1899139"/>
              <a:gd name="connsiteX38" fmla="*/ 1512277 w 2074984"/>
              <a:gd name="connsiteY38" fmla="*/ 597877 h 1899139"/>
              <a:gd name="connsiteX39" fmla="*/ 1424353 w 2074984"/>
              <a:gd name="connsiteY39" fmla="*/ 633047 h 1899139"/>
              <a:gd name="connsiteX40" fmla="*/ 1380392 w 2074984"/>
              <a:gd name="connsiteY40" fmla="*/ 641839 h 1899139"/>
              <a:gd name="connsiteX41" fmla="*/ 1345223 w 2074984"/>
              <a:gd name="connsiteY41" fmla="*/ 650631 h 1899139"/>
              <a:gd name="connsiteX42" fmla="*/ 1318846 w 2074984"/>
              <a:gd name="connsiteY42" fmla="*/ 668216 h 1899139"/>
              <a:gd name="connsiteX43" fmla="*/ 1266092 w 2074984"/>
              <a:gd name="connsiteY43" fmla="*/ 712177 h 1899139"/>
              <a:gd name="connsiteX44" fmla="*/ 1230923 w 2074984"/>
              <a:gd name="connsiteY44" fmla="*/ 720970 h 1899139"/>
              <a:gd name="connsiteX45" fmla="*/ 1204546 w 2074984"/>
              <a:gd name="connsiteY45" fmla="*/ 738554 h 1899139"/>
              <a:gd name="connsiteX46" fmla="*/ 1169377 w 2074984"/>
              <a:gd name="connsiteY46" fmla="*/ 791308 h 1899139"/>
              <a:gd name="connsiteX47" fmla="*/ 1151792 w 2074984"/>
              <a:gd name="connsiteY47" fmla="*/ 817685 h 1899139"/>
              <a:gd name="connsiteX48" fmla="*/ 1125415 w 2074984"/>
              <a:gd name="connsiteY48" fmla="*/ 835270 h 1899139"/>
              <a:gd name="connsiteX49" fmla="*/ 1090246 w 2074984"/>
              <a:gd name="connsiteY49" fmla="*/ 931985 h 1899139"/>
              <a:gd name="connsiteX50" fmla="*/ 1072661 w 2074984"/>
              <a:gd name="connsiteY50" fmla="*/ 984739 h 1899139"/>
              <a:gd name="connsiteX51" fmla="*/ 1063869 w 2074984"/>
              <a:gd name="connsiteY51" fmla="*/ 1011116 h 1899139"/>
              <a:gd name="connsiteX52" fmla="*/ 1055077 w 2074984"/>
              <a:gd name="connsiteY52" fmla="*/ 1055077 h 1899139"/>
              <a:gd name="connsiteX53" fmla="*/ 1037492 w 2074984"/>
              <a:gd name="connsiteY53" fmla="*/ 1107831 h 1899139"/>
              <a:gd name="connsiteX54" fmla="*/ 1046284 w 2074984"/>
              <a:gd name="connsiteY54" fmla="*/ 1318847 h 1899139"/>
              <a:gd name="connsiteX55" fmla="*/ 1063869 w 2074984"/>
              <a:gd name="connsiteY55" fmla="*/ 1371600 h 1899139"/>
              <a:gd name="connsiteX56" fmla="*/ 1072661 w 2074984"/>
              <a:gd name="connsiteY56" fmla="*/ 1397977 h 1899139"/>
              <a:gd name="connsiteX57" fmla="*/ 1099038 w 2074984"/>
              <a:gd name="connsiteY57" fmla="*/ 1424354 h 1899139"/>
              <a:gd name="connsiteX58" fmla="*/ 1107830 w 2074984"/>
              <a:gd name="connsiteY58" fmla="*/ 1450731 h 1899139"/>
              <a:gd name="connsiteX59" fmla="*/ 1125415 w 2074984"/>
              <a:gd name="connsiteY59" fmla="*/ 1477108 h 1899139"/>
              <a:gd name="connsiteX60" fmla="*/ 1116623 w 2074984"/>
              <a:gd name="connsiteY60" fmla="*/ 1696916 h 1899139"/>
              <a:gd name="connsiteX61" fmla="*/ 1081453 w 2074984"/>
              <a:gd name="connsiteY61" fmla="*/ 1776047 h 1899139"/>
              <a:gd name="connsiteX62" fmla="*/ 1028700 w 2074984"/>
              <a:gd name="connsiteY62" fmla="*/ 1828800 h 1899139"/>
              <a:gd name="connsiteX63" fmla="*/ 993530 w 2074984"/>
              <a:gd name="connsiteY63" fmla="*/ 1837593 h 1899139"/>
              <a:gd name="connsiteX64" fmla="*/ 958361 w 2074984"/>
              <a:gd name="connsiteY64" fmla="*/ 1855177 h 1899139"/>
              <a:gd name="connsiteX65" fmla="*/ 879230 w 2074984"/>
              <a:gd name="connsiteY65" fmla="*/ 1863970 h 1899139"/>
              <a:gd name="connsiteX66" fmla="*/ 791307 w 2074984"/>
              <a:gd name="connsiteY66" fmla="*/ 1881554 h 1899139"/>
              <a:gd name="connsiteX67" fmla="*/ 659423 w 2074984"/>
              <a:gd name="connsiteY67" fmla="*/ 1899139 h 1899139"/>
              <a:gd name="connsiteX68" fmla="*/ 422030 w 2074984"/>
              <a:gd name="connsiteY68" fmla="*/ 1890347 h 1899139"/>
              <a:gd name="connsiteX69" fmla="*/ 351692 w 2074984"/>
              <a:gd name="connsiteY69" fmla="*/ 1872762 h 1899139"/>
              <a:gd name="connsiteX70" fmla="*/ 272561 w 2074984"/>
              <a:gd name="connsiteY70" fmla="*/ 1855177 h 1899139"/>
              <a:gd name="connsiteX71" fmla="*/ 246184 w 2074984"/>
              <a:gd name="connsiteY71" fmla="*/ 1837593 h 1899139"/>
              <a:gd name="connsiteX72" fmla="*/ 211015 w 2074984"/>
              <a:gd name="connsiteY72" fmla="*/ 1828800 h 1899139"/>
              <a:gd name="connsiteX73" fmla="*/ 184638 w 2074984"/>
              <a:gd name="connsiteY73" fmla="*/ 1802424 h 1899139"/>
              <a:gd name="connsiteX74" fmla="*/ 131884 w 2074984"/>
              <a:gd name="connsiteY74" fmla="*/ 1723293 h 1899139"/>
              <a:gd name="connsiteX75" fmla="*/ 105507 w 2074984"/>
              <a:gd name="connsiteY75" fmla="*/ 1696916 h 1899139"/>
              <a:gd name="connsiteX76" fmla="*/ 70338 w 2074984"/>
              <a:gd name="connsiteY76" fmla="*/ 1644162 h 1899139"/>
              <a:gd name="connsiteX77" fmla="*/ 52753 w 2074984"/>
              <a:gd name="connsiteY77" fmla="*/ 1617785 h 1899139"/>
              <a:gd name="connsiteX78" fmla="*/ 43961 w 2074984"/>
              <a:gd name="connsiteY78" fmla="*/ 1582616 h 1899139"/>
              <a:gd name="connsiteX79" fmla="*/ 26377 w 2074984"/>
              <a:gd name="connsiteY79" fmla="*/ 1547447 h 1899139"/>
              <a:gd name="connsiteX80" fmla="*/ 8792 w 2074984"/>
              <a:gd name="connsiteY80" fmla="*/ 1459524 h 1899139"/>
              <a:gd name="connsiteX81" fmla="*/ 0 w 2074984"/>
              <a:gd name="connsiteY81" fmla="*/ 1433147 h 1899139"/>
              <a:gd name="connsiteX82" fmla="*/ 8792 w 2074984"/>
              <a:gd name="connsiteY82" fmla="*/ 1292470 h 1899139"/>
              <a:gd name="connsiteX83" fmla="*/ 17584 w 2074984"/>
              <a:gd name="connsiteY83" fmla="*/ 1248508 h 1899139"/>
              <a:gd name="connsiteX84" fmla="*/ 52753 w 2074984"/>
              <a:gd name="connsiteY84" fmla="*/ 1213339 h 1899139"/>
              <a:gd name="connsiteX85" fmla="*/ 105507 w 2074984"/>
              <a:gd name="connsiteY85" fmla="*/ 1160585 h 1899139"/>
              <a:gd name="connsiteX86" fmla="*/ 184638 w 2074984"/>
              <a:gd name="connsiteY86" fmla="*/ 1090247 h 1899139"/>
              <a:gd name="connsiteX87" fmla="*/ 211015 w 2074984"/>
              <a:gd name="connsiteY87" fmla="*/ 1081454 h 1899139"/>
              <a:gd name="connsiteX88" fmla="*/ 246184 w 2074984"/>
              <a:gd name="connsiteY88" fmla="*/ 1055077 h 1899139"/>
              <a:gd name="connsiteX89" fmla="*/ 272561 w 2074984"/>
              <a:gd name="connsiteY89" fmla="*/ 1028700 h 1899139"/>
              <a:gd name="connsiteX90" fmla="*/ 325315 w 2074984"/>
              <a:gd name="connsiteY90" fmla="*/ 993531 h 1899139"/>
              <a:gd name="connsiteX91" fmla="*/ 360484 w 2074984"/>
              <a:gd name="connsiteY91" fmla="*/ 940777 h 1899139"/>
              <a:gd name="connsiteX92" fmla="*/ 386861 w 2074984"/>
              <a:gd name="connsiteY92" fmla="*/ 905608 h 1899139"/>
              <a:gd name="connsiteX93" fmla="*/ 413238 w 2074984"/>
              <a:gd name="connsiteY93" fmla="*/ 879231 h 1899139"/>
              <a:gd name="connsiteX94" fmla="*/ 430823 w 2074984"/>
              <a:gd name="connsiteY94" fmla="*/ 852854 h 1899139"/>
              <a:gd name="connsiteX95" fmla="*/ 465992 w 2074984"/>
              <a:gd name="connsiteY95" fmla="*/ 826477 h 1899139"/>
              <a:gd name="connsiteX96" fmla="*/ 527538 w 2074984"/>
              <a:gd name="connsiteY96" fmla="*/ 738554 h 1899139"/>
              <a:gd name="connsiteX97" fmla="*/ 545123 w 2074984"/>
              <a:gd name="connsiteY97" fmla="*/ 712177 h 1899139"/>
              <a:gd name="connsiteX98" fmla="*/ 571500 w 2074984"/>
              <a:gd name="connsiteY98" fmla="*/ 650631 h 1899139"/>
              <a:gd name="connsiteX99" fmla="*/ 606669 w 2074984"/>
              <a:gd name="connsiteY99" fmla="*/ 597877 h 1899139"/>
              <a:gd name="connsiteX100" fmla="*/ 597877 w 2074984"/>
              <a:gd name="connsiteY100" fmla="*/ 527539 h 1899139"/>
              <a:gd name="connsiteX0" fmla="*/ 654215 w 2074984"/>
              <a:gd name="connsiteY0" fmla="*/ 519166 h 1899139"/>
              <a:gd name="connsiteX1" fmla="*/ 694592 w 2074984"/>
              <a:gd name="connsiteY1" fmla="*/ 413239 h 1899139"/>
              <a:gd name="connsiteX2" fmla="*/ 747346 w 2074984"/>
              <a:gd name="connsiteY2" fmla="*/ 351693 h 1899139"/>
              <a:gd name="connsiteX3" fmla="*/ 756138 w 2074984"/>
              <a:gd name="connsiteY3" fmla="*/ 325316 h 1899139"/>
              <a:gd name="connsiteX4" fmla="*/ 782515 w 2074984"/>
              <a:gd name="connsiteY4" fmla="*/ 298939 h 1899139"/>
              <a:gd name="connsiteX5" fmla="*/ 791307 w 2074984"/>
              <a:gd name="connsiteY5" fmla="*/ 254977 h 1899139"/>
              <a:gd name="connsiteX6" fmla="*/ 808892 w 2074984"/>
              <a:gd name="connsiteY6" fmla="*/ 219808 h 1899139"/>
              <a:gd name="connsiteX7" fmla="*/ 826477 w 2074984"/>
              <a:gd name="connsiteY7" fmla="*/ 167054 h 1899139"/>
              <a:gd name="connsiteX8" fmla="*/ 861646 w 2074984"/>
              <a:gd name="connsiteY8" fmla="*/ 114300 h 1899139"/>
              <a:gd name="connsiteX9" fmla="*/ 879230 w 2074984"/>
              <a:gd name="connsiteY9" fmla="*/ 87924 h 1899139"/>
              <a:gd name="connsiteX10" fmla="*/ 905607 w 2074984"/>
              <a:gd name="connsiteY10" fmla="*/ 70339 h 1899139"/>
              <a:gd name="connsiteX11" fmla="*/ 896815 w 2074984"/>
              <a:gd name="connsiteY11" fmla="*/ 1495 h 1899139"/>
              <a:gd name="connsiteX12" fmla="*/ 967153 w 2074984"/>
              <a:gd name="connsiteY12" fmla="*/ 26377 h 1899139"/>
              <a:gd name="connsiteX13" fmla="*/ 1019907 w 2074984"/>
              <a:gd name="connsiteY13" fmla="*/ 0 h 1899139"/>
              <a:gd name="connsiteX14" fmla="*/ 1371600 w 2074984"/>
              <a:gd name="connsiteY14" fmla="*/ 17585 h 1899139"/>
              <a:gd name="connsiteX15" fmla="*/ 1450730 w 2074984"/>
              <a:gd name="connsiteY15" fmla="*/ 26377 h 1899139"/>
              <a:gd name="connsiteX16" fmla="*/ 1494692 w 2074984"/>
              <a:gd name="connsiteY16" fmla="*/ 35170 h 1899139"/>
              <a:gd name="connsiteX17" fmla="*/ 1547446 w 2074984"/>
              <a:gd name="connsiteY17" fmla="*/ 43962 h 1899139"/>
              <a:gd name="connsiteX18" fmla="*/ 1582615 w 2074984"/>
              <a:gd name="connsiteY18" fmla="*/ 52754 h 1899139"/>
              <a:gd name="connsiteX19" fmla="*/ 1635369 w 2074984"/>
              <a:gd name="connsiteY19" fmla="*/ 61547 h 1899139"/>
              <a:gd name="connsiteX20" fmla="*/ 1714500 w 2074984"/>
              <a:gd name="connsiteY20" fmla="*/ 79131 h 1899139"/>
              <a:gd name="connsiteX21" fmla="*/ 1776046 w 2074984"/>
              <a:gd name="connsiteY21" fmla="*/ 123093 h 1899139"/>
              <a:gd name="connsiteX22" fmla="*/ 1802423 w 2074984"/>
              <a:gd name="connsiteY22" fmla="*/ 131885 h 1899139"/>
              <a:gd name="connsiteX23" fmla="*/ 1837592 w 2074984"/>
              <a:gd name="connsiteY23" fmla="*/ 149470 h 1899139"/>
              <a:gd name="connsiteX24" fmla="*/ 1890346 w 2074984"/>
              <a:gd name="connsiteY24" fmla="*/ 175847 h 1899139"/>
              <a:gd name="connsiteX25" fmla="*/ 1925515 w 2074984"/>
              <a:gd name="connsiteY25" fmla="*/ 202224 h 1899139"/>
              <a:gd name="connsiteX26" fmla="*/ 1951892 w 2074984"/>
              <a:gd name="connsiteY26" fmla="*/ 219808 h 1899139"/>
              <a:gd name="connsiteX27" fmla="*/ 1987061 w 2074984"/>
              <a:gd name="connsiteY27" fmla="*/ 272562 h 1899139"/>
              <a:gd name="connsiteX28" fmla="*/ 2004646 w 2074984"/>
              <a:gd name="connsiteY28" fmla="*/ 298939 h 1899139"/>
              <a:gd name="connsiteX29" fmla="*/ 2031023 w 2074984"/>
              <a:gd name="connsiteY29" fmla="*/ 325316 h 1899139"/>
              <a:gd name="connsiteX30" fmla="*/ 2066192 w 2074984"/>
              <a:gd name="connsiteY30" fmla="*/ 404447 h 1899139"/>
              <a:gd name="connsiteX31" fmla="*/ 2074984 w 2074984"/>
              <a:gd name="connsiteY31" fmla="*/ 430824 h 1899139"/>
              <a:gd name="connsiteX32" fmla="*/ 2066192 w 2074984"/>
              <a:gd name="connsiteY32" fmla="*/ 527539 h 1899139"/>
              <a:gd name="connsiteX33" fmla="*/ 2039815 w 2074984"/>
              <a:gd name="connsiteY33" fmla="*/ 545124 h 1899139"/>
              <a:gd name="connsiteX34" fmla="*/ 2004646 w 2074984"/>
              <a:gd name="connsiteY34" fmla="*/ 553916 h 1899139"/>
              <a:gd name="connsiteX35" fmla="*/ 1978269 w 2074984"/>
              <a:gd name="connsiteY35" fmla="*/ 562708 h 1899139"/>
              <a:gd name="connsiteX36" fmla="*/ 1951892 w 2074984"/>
              <a:gd name="connsiteY36" fmla="*/ 580293 h 1899139"/>
              <a:gd name="connsiteX37" fmla="*/ 1899138 w 2074984"/>
              <a:gd name="connsiteY37" fmla="*/ 597877 h 1899139"/>
              <a:gd name="connsiteX38" fmla="*/ 1512277 w 2074984"/>
              <a:gd name="connsiteY38" fmla="*/ 597877 h 1899139"/>
              <a:gd name="connsiteX39" fmla="*/ 1424353 w 2074984"/>
              <a:gd name="connsiteY39" fmla="*/ 633047 h 1899139"/>
              <a:gd name="connsiteX40" fmla="*/ 1380392 w 2074984"/>
              <a:gd name="connsiteY40" fmla="*/ 641839 h 1899139"/>
              <a:gd name="connsiteX41" fmla="*/ 1345223 w 2074984"/>
              <a:gd name="connsiteY41" fmla="*/ 650631 h 1899139"/>
              <a:gd name="connsiteX42" fmla="*/ 1318846 w 2074984"/>
              <a:gd name="connsiteY42" fmla="*/ 668216 h 1899139"/>
              <a:gd name="connsiteX43" fmla="*/ 1266092 w 2074984"/>
              <a:gd name="connsiteY43" fmla="*/ 712177 h 1899139"/>
              <a:gd name="connsiteX44" fmla="*/ 1230923 w 2074984"/>
              <a:gd name="connsiteY44" fmla="*/ 720970 h 1899139"/>
              <a:gd name="connsiteX45" fmla="*/ 1204546 w 2074984"/>
              <a:gd name="connsiteY45" fmla="*/ 738554 h 1899139"/>
              <a:gd name="connsiteX46" fmla="*/ 1169377 w 2074984"/>
              <a:gd name="connsiteY46" fmla="*/ 791308 h 1899139"/>
              <a:gd name="connsiteX47" fmla="*/ 1151792 w 2074984"/>
              <a:gd name="connsiteY47" fmla="*/ 817685 h 1899139"/>
              <a:gd name="connsiteX48" fmla="*/ 1125415 w 2074984"/>
              <a:gd name="connsiteY48" fmla="*/ 835270 h 1899139"/>
              <a:gd name="connsiteX49" fmla="*/ 1090246 w 2074984"/>
              <a:gd name="connsiteY49" fmla="*/ 931985 h 1899139"/>
              <a:gd name="connsiteX50" fmla="*/ 1072661 w 2074984"/>
              <a:gd name="connsiteY50" fmla="*/ 984739 h 1899139"/>
              <a:gd name="connsiteX51" fmla="*/ 1063869 w 2074984"/>
              <a:gd name="connsiteY51" fmla="*/ 1011116 h 1899139"/>
              <a:gd name="connsiteX52" fmla="*/ 1055077 w 2074984"/>
              <a:gd name="connsiteY52" fmla="*/ 1055077 h 1899139"/>
              <a:gd name="connsiteX53" fmla="*/ 1037492 w 2074984"/>
              <a:gd name="connsiteY53" fmla="*/ 1107831 h 1899139"/>
              <a:gd name="connsiteX54" fmla="*/ 1046284 w 2074984"/>
              <a:gd name="connsiteY54" fmla="*/ 1318847 h 1899139"/>
              <a:gd name="connsiteX55" fmla="*/ 1063869 w 2074984"/>
              <a:gd name="connsiteY55" fmla="*/ 1371600 h 1899139"/>
              <a:gd name="connsiteX56" fmla="*/ 1072661 w 2074984"/>
              <a:gd name="connsiteY56" fmla="*/ 1397977 h 1899139"/>
              <a:gd name="connsiteX57" fmla="*/ 1099038 w 2074984"/>
              <a:gd name="connsiteY57" fmla="*/ 1424354 h 1899139"/>
              <a:gd name="connsiteX58" fmla="*/ 1107830 w 2074984"/>
              <a:gd name="connsiteY58" fmla="*/ 1450731 h 1899139"/>
              <a:gd name="connsiteX59" fmla="*/ 1125415 w 2074984"/>
              <a:gd name="connsiteY59" fmla="*/ 1477108 h 1899139"/>
              <a:gd name="connsiteX60" fmla="*/ 1116623 w 2074984"/>
              <a:gd name="connsiteY60" fmla="*/ 1696916 h 1899139"/>
              <a:gd name="connsiteX61" fmla="*/ 1081453 w 2074984"/>
              <a:gd name="connsiteY61" fmla="*/ 1776047 h 1899139"/>
              <a:gd name="connsiteX62" fmla="*/ 1028700 w 2074984"/>
              <a:gd name="connsiteY62" fmla="*/ 1828800 h 1899139"/>
              <a:gd name="connsiteX63" fmla="*/ 993530 w 2074984"/>
              <a:gd name="connsiteY63" fmla="*/ 1837593 h 1899139"/>
              <a:gd name="connsiteX64" fmla="*/ 958361 w 2074984"/>
              <a:gd name="connsiteY64" fmla="*/ 1855177 h 1899139"/>
              <a:gd name="connsiteX65" fmla="*/ 879230 w 2074984"/>
              <a:gd name="connsiteY65" fmla="*/ 1863970 h 1899139"/>
              <a:gd name="connsiteX66" fmla="*/ 791307 w 2074984"/>
              <a:gd name="connsiteY66" fmla="*/ 1881554 h 1899139"/>
              <a:gd name="connsiteX67" fmla="*/ 659423 w 2074984"/>
              <a:gd name="connsiteY67" fmla="*/ 1899139 h 1899139"/>
              <a:gd name="connsiteX68" fmla="*/ 422030 w 2074984"/>
              <a:gd name="connsiteY68" fmla="*/ 1890347 h 1899139"/>
              <a:gd name="connsiteX69" fmla="*/ 351692 w 2074984"/>
              <a:gd name="connsiteY69" fmla="*/ 1872762 h 1899139"/>
              <a:gd name="connsiteX70" fmla="*/ 272561 w 2074984"/>
              <a:gd name="connsiteY70" fmla="*/ 1855177 h 1899139"/>
              <a:gd name="connsiteX71" fmla="*/ 246184 w 2074984"/>
              <a:gd name="connsiteY71" fmla="*/ 1837593 h 1899139"/>
              <a:gd name="connsiteX72" fmla="*/ 211015 w 2074984"/>
              <a:gd name="connsiteY72" fmla="*/ 1828800 h 1899139"/>
              <a:gd name="connsiteX73" fmla="*/ 184638 w 2074984"/>
              <a:gd name="connsiteY73" fmla="*/ 1802424 h 1899139"/>
              <a:gd name="connsiteX74" fmla="*/ 131884 w 2074984"/>
              <a:gd name="connsiteY74" fmla="*/ 1723293 h 1899139"/>
              <a:gd name="connsiteX75" fmla="*/ 105507 w 2074984"/>
              <a:gd name="connsiteY75" fmla="*/ 1696916 h 1899139"/>
              <a:gd name="connsiteX76" fmla="*/ 70338 w 2074984"/>
              <a:gd name="connsiteY76" fmla="*/ 1644162 h 1899139"/>
              <a:gd name="connsiteX77" fmla="*/ 52753 w 2074984"/>
              <a:gd name="connsiteY77" fmla="*/ 1617785 h 1899139"/>
              <a:gd name="connsiteX78" fmla="*/ 43961 w 2074984"/>
              <a:gd name="connsiteY78" fmla="*/ 1582616 h 1899139"/>
              <a:gd name="connsiteX79" fmla="*/ 26377 w 2074984"/>
              <a:gd name="connsiteY79" fmla="*/ 1547447 h 1899139"/>
              <a:gd name="connsiteX80" fmla="*/ 8792 w 2074984"/>
              <a:gd name="connsiteY80" fmla="*/ 1459524 h 1899139"/>
              <a:gd name="connsiteX81" fmla="*/ 0 w 2074984"/>
              <a:gd name="connsiteY81" fmla="*/ 1433147 h 1899139"/>
              <a:gd name="connsiteX82" fmla="*/ 8792 w 2074984"/>
              <a:gd name="connsiteY82" fmla="*/ 1292470 h 1899139"/>
              <a:gd name="connsiteX83" fmla="*/ 17584 w 2074984"/>
              <a:gd name="connsiteY83" fmla="*/ 1248508 h 1899139"/>
              <a:gd name="connsiteX84" fmla="*/ 52753 w 2074984"/>
              <a:gd name="connsiteY84" fmla="*/ 1213339 h 1899139"/>
              <a:gd name="connsiteX85" fmla="*/ 105507 w 2074984"/>
              <a:gd name="connsiteY85" fmla="*/ 1160585 h 1899139"/>
              <a:gd name="connsiteX86" fmla="*/ 184638 w 2074984"/>
              <a:gd name="connsiteY86" fmla="*/ 1090247 h 1899139"/>
              <a:gd name="connsiteX87" fmla="*/ 211015 w 2074984"/>
              <a:gd name="connsiteY87" fmla="*/ 1081454 h 1899139"/>
              <a:gd name="connsiteX88" fmla="*/ 246184 w 2074984"/>
              <a:gd name="connsiteY88" fmla="*/ 1055077 h 1899139"/>
              <a:gd name="connsiteX89" fmla="*/ 272561 w 2074984"/>
              <a:gd name="connsiteY89" fmla="*/ 1028700 h 1899139"/>
              <a:gd name="connsiteX90" fmla="*/ 325315 w 2074984"/>
              <a:gd name="connsiteY90" fmla="*/ 993531 h 1899139"/>
              <a:gd name="connsiteX91" fmla="*/ 360484 w 2074984"/>
              <a:gd name="connsiteY91" fmla="*/ 940777 h 1899139"/>
              <a:gd name="connsiteX92" fmla="*/ 386861 w 2074984"/>
              <a:gd name="connsiteY92" fmla="*/ 905608 h 1899139"/>
              <a:gd name="connsiteX93" fmla="*/ 413238 w 2074984"/>
              <a:gd name="connsiteY93" fmla="*/ 879231 h 1899139"/>
              <a:gd name="connsiteX94" fmla="*/ 430823 w 2074984"/>
              <a:gd name="connsiteY94" fmla="*/ 852854 h 1899139"/>
              <a:gd name="connsiteX95" fmla="*/ 465992 w 2074984"/>
              <a:gd name="connsiteY95" fmla="*/ 826477 h 1899139"/>
              <a:gd name="connsiteX96" fmla="*/ 527538 w 2074984"/>
              <a:gd name="connsiteY96" fmla="*/ 738554 h 1899139"/>
              <a:gd name="connsiteX97" fmla="*/ 545123 w 2074984"/>
              <a:gd name="connsiteY97" fmla="*/ 712177 h 1899139"/>
              <a:gd name="connsiteX98" fmla="*/ 571500 w 2074984"/>
              <a:gd name="connsiteY98" fmla="*/ 650631 h 1899139"/>
              <a:gd name="connsiteX99" fmla="*/ 606669 w 2074984"/>
              <a:gd name="connsiteY99" fmla="*/ 597877 h 1899139"/>
              <a:gd name="connsiteX100" fmla="*/ 654215 w 2074984"/>
              <a:gd name="connsiteY100" fmla="*/ 519166 h 1899139"/>
              <a:gd name="connsiteX0" fmla="*/ 654215 w 2074984"/>
              <a:gd name="connsiteY0" fmla="*/ 522793 h 1902766"/>
              <a:gd name="connsiteX1" fmla="*/ 694592 w 2074984"/>
              <a:gd name="connsiteY1" fmla="*/ 416866 h 1902766"/>
              <a:gd name="connsiteX2" fmla="*/ 747346 w 2074984"/>
              <a:gd name="connsiteY2" fmla="*/ 355320 h 1902766"/>
              <a:gd name="connsiteX3" fmla="*/ 756138 w 2074984"/>
              <a:gd name="connsiteY3" fmla="*/ 328943 h 1902766"/>
              <a:gd name="connsiteX4" fmla="*/ 782515 w 2074984"/>
              <a:gd name="connsiteY4" fmla="*/ 302566 h 1902766"/>
              <a:gd name="connsiteX5" fmla="*/ 791307 w 2074984"/>
              <a:gd name="connsiteY5" fmla="*/ 258604 h 1902766"/>
              <a:gd name="connsiteX6" fmla="*/ 808892 w 2074984"/>
              <a:gd name="connsiteY6" fmla="*/ 223435 h 1902766"/>
              <a:gd name="connsiteX7" fmla="*/ 826477 w 2074984"/>
              <a:gd name="connsiteY7" fmla="*/ 170681 h 1902766"/>
              <a:gd name="connsiteX8" fmla="*/ 861646 w 2074984"/>
              <a:gd name="connsiteY8" fmla="*/ 117927 h 1902766"/>
              <a:gd name="connsiteX9" fmla="*/ 879230 w 2074984"/>
              <a:gd name="connsiteY9" fmla="*/ 91551 h 1902766"/>
              <a:gd name="connsiteX10" fmla="*/ 905607 w 2074984"/>
              <a:gd name="connsiteY10" fmla="*/ 73966 h 1902766"/>
              <a:gd name="connsiteX11" fmla="*/ 896815 w 2074984"/>
              <a:gd name="connsiteY11" fmla="*/ 5122 h 1902766"/>
              <a:gd name="connsiteX12" fmla="*/ 967153 w 2074984"/>
              <a:gd name="connsiteY12" fmla="*/ 4887 h 1902766"/>
              <a:gd name="connsiteX13" fmla="*/ 1019907 w 2074984"/>
              <a:gd name="connsiteY13" fmla="*/ 3627 h 1902766"/>
              <a:gd name="connsiteX14" fmla="*/ 1371600 w 2074984"/>
              <a:gd name="connsiteY14" fmla="*/ 21212 h 1902766"/>
              <a:gd name="connsiteX15" fmla="*/ 1450730 w 2074984"/>
              <a:gd name="connsiteY15" fmla="*/ 30004 h 1902766"/>
              <a:gd name="connsiteX16" fmla="*/ 1494692 w 2074984"/>
              <a:gd name="connsiteY16" fmla="*/ 38797 h 1902766"/>
              <a:gd name="connsiteX17" fmla="*/ 1547446 w 2074984"/>
              <a:gd name="connsiteY17" fmla="*/ 47589 h 1902766"/>
              <a:gd name="connsiteX18" fmla="*/ 1582615 w 2074984"/>
              <a:gd name="connsiteY18" fmla="*/ 56381 h 1902766"/>
              <a:gd name="connsiteX19" fmla="*/ 1635369 w 2074984"/>
              <a:gd name="connsiteY19" fmla="*/ 65174 h 1902766"/>
              <a:gd name="connsiteX20" fmla="*/ 1714500 w 2074984"/>
              <a:gd name="connsiteY20" fmla="*/ 82758 h 1902766"/>
              <a:gd name="connsiteX21" fmla="*/ 1776046 w 2074984"/>
              <a:gd name="connsiteY21" fmla="*/ 126720 h 1902766"/>
              <a:gd name="connsiteX22" fmla="*/ 1802423 w 2074984"/>
              <a:gd name="connsiteY22" fmla="*/ 135512 h 1902766"/>
              <a:gd name="connsiteX23" fmla="*/ 1837592 w 2074984"/>
              <a:gd name="connsiteY23" fmla="*/ 153097 h 1902766"/>
              <a:gd name="connsiteX24" fmla="*/ 1890346 w 2074984"/>
              <a:gd name="connsiteY24" fmla="*/ 179474 h 1902766"/>
              <a:gd name="connsiteX25" fmla="*/ 1925515 w 2074984"/>
              <a:gd name="connsiteY25" fmla="*/ 205851 h 1902766"/>
              <a:gd name="connsiteX26" fmla="*/ 1951892 w 2074984"/>
              <a:gd name="connsiteY26" fmla="*/ 223435 h 1902766"/>
              <a:gd name="connsiteX27" fmla="*/ 1987061 w 2074984"/>
              <a:gd name="connsiteY27" fmla="*/ 276189 h 1902766"/>
              <a:gd name="connsiteX28" fmla="*/ 2004646 w 2074984"/>
              <a:gd name="connsiteY28" fmla="*/ 302566 h 1902766"/>
              <a:gd name="connsiteX29" fmla="*/ 2031023 w 2074984"/>
              <a:gd name="connsiteY29" fmla="*/ 328943 h 1902766"/>
              <a:gd name="connsiteX30" fmla="*/ 2066192 w 2074984"/>
              <a:gd name="connsiteY30" fmla="*/ 408074 h 1902766"/>
              <a:gd name="connsiteX31" fmla="*/ 2074984 w 2074984"/>
              <a:gd name="connsiteY31" fmla="*/ 434451 h 1902766"/>
              <a:gd name="connsiteX32" fmla="*/ 2066192 w 2074984"/>
              <a:gd name="connsiteY32" fmla="*/ 531166 h 1902766"/>
              <a:gd name="connsiteX33" fmla="*/ 2039815 w 2074984"/>
              <a:gd name="connsiteY33" fmla="*/ 548751 h 1902766"/>
              <a:gd name="connsiteX34" fmla="*/ 2004646 w 2074984"/>
              <a:gd name="connsiteY34" fmla="*/ 557543 h 1902766"/>
              <a:gd name="connsiteX35" fmla="*/ 1978269 w 2074984"/>
              <a:gd name="connsiteY35" fmla="*/ 566335 h 1902766"/>
              <a:gd name="connsiteX36" fmla="*/ 1951892 w 2074984"/>
              <a:gd name="connsiteY36" fmla="*/ 583920 h 1902766"/>
              <a:gd name="connsiteX37" fmla="*/ 1899138 w 2074984"/>
              <a:gd name="connsiteY37" fmla="*/ 601504 h 1902766"/>
              <a:gd name="connsiteX38" fmla="*/ 1512277 w 2074984"/>
              <a:gd name="connsiteY38" fmla="*/ 601504 h 1902766"/>
              <a:gd name="connsiteX39" fmla="*/ 1424353 w 2074984"/>
              <a:gd name="connsiteY39" fmla="*/ 636674 h 1902766"/>
              <a:gd name="connsiteX40" fmla="*/ 1380392 w 2074984"/>
              <a:gd name="connsiteY40" fmla="*/ 645466 h 1902766"/>
              <a:gd name="connsiteX41" fmla="*/ 1345223 w 2074984"/>
              <a:gd name="connsiteY41" fmla="*/ 654258 h 1902766"/>
              <a:gd name="connsiteX42" fmla="*/ 1318846 w 2074984"/>
              <a:gd name="connsiteY42" fmla="*/ 671843 h 1902766"/>
              <a:gd name="connsiteX43" fmla="*/ 1266092 w 2074984"/>
              <a:gd name="connsiteY43" fmla="*/ 715804 h 1902766"/>
              <a:gd name="connsiteX44" fmla="*/ 1230923 w 2074984"/>
              <a:gd name="connsiteY44" fmla="*/ 724597 h 1902766"/>
              <a:gd name="connsiteX45" fmla="*/ 1204546 w 2074984"/>
              <a:gd name="connsiteY45" fmla="*/ 742181 h 1902766"/>
              <a:gd name="connsiteX46" fmla="*/ 1169377 w 2074984"/>
              <a:gd name="connsiteY46" fmla="*/ 794935 h 1902766"/>
              <a:gd name="connsiteX47" fmla="*/ 1151792 w 2074984"/>
              <a:gd name="connsiteY47" fmla="*/ 821312 h 1902766"/>
              <a:gd name="connsiteX48" fmla="*/ 1125415 w 2074984"/>
              <a:gd name="connsiteY48" fmla="*/ 838897 h 1902766"/>
              <a:gd name="connsiteX49" fmla="*/ 1090246 w 2074984"/>
              <a:gd name="connsiteY49" fmla="*/ 935612 h 1902766"/>
              <a:gd name="connsiteX50" fmla="*/ 1072661 w 2074984"/>
              <a:gd name="connsiteY50" fmla="*/ 988366 h 1902766"/>
              <a:gd name="connsiteX51" fmla="*/ 1063869 w 2074984"/>
              <a:gd name="connsiteY51" fmla="*/ 1014743 h 1902766"/>
              <a:gd name="connsiteX52" fmla="*/ 1055077 w 2074984"/>
              <a:gd name="connsiteY52" fmla="*/ 1058704 h 1902766"/>
              <a:gd name="connsiteX53" fmla="*/ 1037492 w 2074984"/>
              <a:gd name="connsiteY53" fmla="*/ 1111458 h 1902766"/>
              <a:gd name="connsiteX54" fmla="*/ 1046284 w 2074984"/>
              <a:gd name="connsiteY54" fmla="*/ 1322474 h 1902766"/>
              <a:gd name="connsiteX55" fmla="*/ 1063869 w 2074984"/>
              <a:gd name="connsiteY55" fmla="*/ 1375227 h 1902766"/>
              <a:gd name="connsiteX56" fmla="*/ 1072661 w 2074984"/>
              <a:gd name="connsiteY56" fmla="*/ 1401604 h 1902766"/>
              <a:gd name="connsiteX57" fmla="*/ 1099038 w 2074984"/>
              <a:gd name="connsiteY57" fmla="*/ 1427981 h 1902766"/>
              <a:gd name="connsiteX58" fmla="*/ 1107830 w 2074984"/>
              <a:gd name="connsiteY58" fmla="*/ 1454358 h 1902766"/>
              <a:gd name="connsiteX59" fmla="*/ 1125415 w 2074984"/>
              <a:gd name="connsiteY59" fmla="*/ 1480735 h 1902766"/>
              <a:gd name="connsiteX60" fmla="*/ 1116623 w 2074984"/>
              <a:gd name="connsiteY60" fmla="*/ 1700543 h 1902766"/>
              <a:gd name="connsiteX61" fmla="*/ 1081453 w 2074984"/>
              <a:gd name="connsiteY61" fmla="*/ 1779674 h 1902766"/>
              <a:gd name="connsiteX62" fmla="*/ 1028700 w 2074984"/>
              <a:gd name="connsiteY62" fmla="*/ 1832427 h 1902766"/>
              <a:gd name="connsiteX63" fmla="*/ 993530 w 2074984"/>
              <a:gd name="connsiteY63" fmla="*/ 1841220 h 1902766"/>
              <a:gd name="connsiteX64" fmla="*/ 958361 w 2074984"/>
              <a:gd name="connsiteY64" fmla="*/ 1858804 h 1902766"/>
              <a:gd name="connsiteX65" fmla="*/ 879230 w 2074984"/>
              <a:gd name="connsiteY65" fmla="*/ 1867597 h 1902766"/>
              <a:gd name="connsiteX66" fmla="*/ 791307 w 2074984"/>
              <a:gd name="connsiteY66" fmla="*/ 1885181 h 1902766"/>
              <a:gd name="connsiteX67" fmla="*/ 659423 w 2074984"/>
              <a:gd name="connsiteY67" fmla="*/ 1902766 h 1902766"/>
              <a:gd name="connsiteX68" fmla="*/ 422030 w 2074984"/>
              <a:gd name="connsiteY68" fmla="*/ 1893974 h 1902766"/>
              <a:gd name="connsiteX69" fmla="*/ 351692 w 2074984"/>
              <a:gd name="connsiteY69" fmla="*/ 1876389 h 1902766"/>
              <a:gd name="connsiteX70" fmla="*/ 272561 w 2074984"/>
              <a:gd name="connsiteY70" fmla="*/ 1858804 h 1902766"/>
              <a:gd name="connsiteX71" fmla="*/ 246184 w 2074984"/>
              <a:gd name="connsiteY71" fmla="*/ 1841220 h 1902766"/>
              <a:gd name="connsiteX72" fmla="*/ 211015 w 2074984"/>
              <a:gd name="connsiteY72" fmla="*/ 1832427 h 1902766"/>
              <a:gd name="connsiteX73" fmla="*/ 184638 w 2074984"/>
              <a:gd name="connsiteY73" fmla="*/ 1806051 h 1902766"/>
              <a:gd name="connsiteX74" fmla="*/ 131884 w 2074984"/>
              <a:gd name="connsiteY74" fmla="*/ 1726920 h 1902766"/>
              <a:gd name="connsiteX75" fmla="*/ 105507 w 2074984"/>
              <a:gd name="connsiteY75" fmla="*/ 1700543 h 1902766"/>
              <a:gd name="connsiteX76" fmla="*/ 70338 w 2074984"/>
              <a:gd name="connsiteY76" fmla="*/ 1647789 h 1902766"/>
              <a:gd name="connsiteX77" fmla="*/ 52753 w 2074984"/>
              <a:gd name="connsiteY77" fmla="*/ 1621412 h 1902766"/>
              <a:gd name="connsiteX78" fmla="*/ 43961 w 2074984"/>
              <a:gd name="connsiteY78" fmla="*/ 1586243 h 1902766"/>
              <a:gd name="connsiteX79" fmla="*/ 26377 w 2074984"/>
              <a:gd name="connsiteY79" fmla="*/ 1551074 h 1902766"/>
              <a:gd name="connsiteX80" fmla="*/ 8792 w 2074984"/>
              <a:gd name="connsiteY80" fmla="*/ 1463151 h 1902766"/>
              <a:gd name="connsiteX81" fmla="*/ 0 w 2074984"/>
              <a:gd name="connsiteY81" fmla="*/ 1436774 h 1902766"/>
              <a:gd name="connsiteX82" fmla="*/ 8792 w 2074984"/>
              <a:gd name="connsiteY82" fmla="*/ 1296097 h 1902766"/>
              <a:gd name="connsiteX83" fmla="*/ 17584 w 2074984"/>
              <a:gd name="connsiteY83" fmla="*/ 1252135 h 1902766"/>
              <a:gd name="connsiteX84" fmla="*/ 52753 w 2074984"/>
              <a:gd name="connsiteY84" fmla="*/ 1216966 h 1902766"/>
              <a:gd name="connsiteX85" fmla="*/ 105507 w 2074984"/>
              <a:gd name="connsiteY85" fmla="*/ 1164212 h 1902766"/>
              <a:gd name="connsiteX86" fmla="*/ 184638 w 2074984"/>
              <a:gd name="connsiteY86" fmla="*/ 1093874 h 1902766"/>
              <a:gd name="connsiteX87" fmla="*/ 211015 w 2074984"/>
              <a:gd name="connsiteY87" fmla="*/ 1085081 h 1902766"/>
              <a:gd name="connsiteX88" fmla="*/ 246184 w 2074984"/>
              <a:gd name="connsiteY88" fmla="*/ 1058704 h 1902766"/>
              <a:gd name="connsiteX89" fmla="*/ 272561 w 2074984"/>
              <a:gd name="connsiteY89" fmla="*/ 1032327 h 1902766"/>
              <a:gd name="connsiteX90" fmla="*/ 325315 w 2074984"/>
              <a:gd name="connsiteY90" fmla="*/ 997158 h 1902766"/>
              <a:gd name="connsiteX91" fmla="*/ 360484 w 2074984"/>
              <a:gd name="connsiteY91" fmla="*/ 944404 h 1902766"/>
              <a:gd name="connsiteX92" fmla="*/ 386861 w 2074984"/>
              <a:gd name="connsiteY92" fmla="*/ 909235 h 1902766"/>
              <a:gd name="connsiteX93" fmla="*/ 413238 w 2074984"/>
              <a:gd name="connsiteY93" fmla="*/ 882858 h 1902766"/>
              <a:gd name="connsiteX94" fmla="*/ 430823 w 2074984"/>
              <a:gd name="connsiteY94" fmla="*/ 856481 h 1902766"/>
              <a:gd name="connsiteX95" fmla="*/ 465992 w 2074984"/>
              <a:gd name="connsiteY95" fmla="*/ 830104 h 1902766"/>
              <a:gd name="connsiteX96" fmla="*/ 527538 w 2074984"/>
              <a:gd name="connsiteY96" fmla="*/ 742181 h 1902766"/>
              <a:gd name="connsiteX97" fmla="*/ 545123 w 2074984"/>
              <a:gd name="connsiteY97" fmla="*/ 715804 h 1902766"/>
              <a:gd name="connsiteX98" fmla="*/ 571500 w 2074984"/>
              <a:gd name="connsiteY98" fmla="*/ 654258 h 1902766"/>
              <a:gd name="connsiteX99" fmla="*/ 606669 w 2074984"/>
              <a:gd name="connsiteY99" fmla="*/ 601504 h 1902766"/>
              <a:gd name="connsiteX100" fmla="*/ 654215 w 2074984"/>
              <a:gd name="connsiteY100" fmla="*/ 522793 h 1902766"/>
              <a:gd name="connsiteX0" fmla="*/ 654215 w 2074984"/>
              <a:gd name="connsiteY0" fmla="*/ 521864 h 1901837"/>
              <a:gd name="connsiteX1" fmla="*/ 694592 w 2074984"/>
              <a:gd name="connsiteY1" fmla="*/ 415937 h 1901837"/>
              <a:gd name="connsiteX2" fmla="*/ 747346 w 2074984"/>
              <a:gd name="connsiteY2" fmla="*/ 354391 h 1901837"/>
              <a:gd name="connsiteX3" fmla="*/ 756138 w 2074984"/>
              <a:gd name="connsiteY3" fmla="*/ 328014 h 1901837"/>
              <a:gd name="connsiteX4" fmla="*/ 782515 w 2074984"/>
              <a:gd name="connsiteY4" fmla="*/ 301637 h 1901837"/>
              <a:gd name="connsiteX5" fmla="*/ 791307 w 2074984"/>
              <a:gd name="connsiteY5" fmla="*/ 257675 h 1901837"/>
              <a:gd name="connsiteX6" fmla="*/ 808892 w 2074984"/>
              <a:gd name="connsiteY6" fmla="*/ 222506 h 1901837"/>
              <a:gd name="connsiteX7" fmla="*/ 826477 w 2074984"/>
              <a:gd name="connsiteY7" fmla="*/ 169752 h 1901837"/>
              <a:gd name="connsiteX8" fmla="*/ 861646 w 2074984"/>
              <a:gd name="connsiteY8" fmla="*/ 116998 h 1901837"/>
              <a:gd name="connsiteX9" fmla="*/ 879230 w 2074984"/>
              <a:gd name="connsiteY9" fmla="*/ 90622 h 1901837"/>
              <a:gd name="connsiteX10" fmla="*/ 866604 w 2074984"/>
              <a:gd name="connsiteY10" fmla="*/ 60478 h 1901837"/>
              <a:gd name="connsiteX11" fmla="*/ 896815 w 2074984"/>
              <a:gd name="connsiteY11" fmla="*/ 4193 h 1901837"/>
              <a:gd name="connsiteX12" fmla="*/ 967153 w 2074984"/>
              <a:gd name="connsiteY12" fmla="*/ 3958 h 1901837"/>
              <a:gd name="connsiteX13" fmla="*/ 1019907 w 2074984"/>
              <a:gd name="connsiteY13" fmla="*/ 2698 h 1901837"/>
              <a:gd name="connsiteX14" fmla="*/ 1371600 w 2074984"/>
              <a:gd name="connsiteY14" fmla="*/ 20283 h 1901837"/>
              <a:gd name="connsiteX15" fmla="*/ 1450730 w 2074984"/>
              <a:gd name="connsiteY15" fmla="*/ 29075 h 1901837"/>
              <a:gd name="connsiteX16" fmla="*/ 1494692 w 2074984"/>
              <a:gd name="connsiteY16" fmla="*/ 37868 h 1901837"/>
              <a:gd name="connsiteX17" fmla="*/ 1547446 w 2074984"/>
              <a:gd name="connsiteY17" fmla="*/ 46660 h 1901837"/>
              <a:gd name="connsiteX18" fmla="*/ 1582615 w 2074984"/>
              <a:gd name="connsiteY18" fmla="*/ 55452 h 1901837"/>
              <a:gd name="connsiteX19" fmla="*/ 1635369 w 2074984"/>
              <a:gd name="connsiteY19" fmla="*/ 64245 h 1901837"/>
              <a:gd name="connsiteX20" fmla="*/ 1714500 w 2074984"/>
              <a:gd name="connsiteY20" fmla="*/ 81829 h 1901837"/>
              <a:gd name="connsiteX21" fmla="*/ 1776046 w 2074984"/>
              <a:gd name="connsiteY21" fmla="*/ 125791 h 1901837"/>
              <a:gd name="connsiteX22" fmla="*/ 1802423 w 2074984"/>
              <a:gd name="connsiteY22" fmla="*/ 134583 h 1901837"/>
              <a:gd name="connsiteX23" fmla="*/ 1837592 w 2074984"/>
              <a:gd name="connsiteY23" fmla="*/ 152168 h 1901837"/>
              <a:gd name="connsiteX24" fmla="*/ 1890346 w 2074984"/>
              <a:gd name="connsiteY24" fmla="*/ 178545 h 1901837"/>
              <a:gd name="connsiteX25" fmla="*/ 1925515 w 2074984"/>
              <a:gd name="connsiteY25" fmla="*/ 204922 h 1901837"/>
              <a:gd name="connsiteX26" fmla="*/ 1951892 w 2074984"/>
              <a:gd name="connsiteY26" fmla="*/ 222506 h 1901837"/>
              <a:gd name="connsiteX27" fmla="*/ 1987061 w 2074984"/>
              <a:gd name="connsiteY27" fmla="*/ 275260 h 1901837"/>
              <a:gd name="connsiteX28" fmla="*/ 2004646 w 2074984"/>
              <a:gd name="connsiteY28" fmla="*/ 301637 h 1901837"/>
              <a:gd name="connsiteX29" fmla="*/ 2031023 w 2074984"/>
              <a:gd name="connsiteY29" fmla="*/ 328014 h 1901837"/>
              <a:gd name="connsiteX30" fmla="*/ 2066192 w 2074984"/>
              <a:gd name="connsiteY30" fmla="*/ 407145 h 1901837"/>
              <a:gd name="connsiteX31" fmla="*/ 2074984 w 2074984"/>
              <a:gd name="connsiteY31" fmla="*/ 433522 h 1901837"/>
              <a:gd name="connsiteX32" fmla="*/ 2066192 w 2074984"/>
              <a:gd name="connsiteY32" fmla="*/ 530237 h 1901837"/>
              <a:gd name="connsiteX33" fmla="*/ 2039815 w 2074984"/>
              <a:gd name="connsiteY33" fmla="*/ 547822 h 1901837"/>
              <a:gd name="connsiteX34" fmla="*/ 2004646 w 2074984"/>
              <a:gd name="connsiteY34" fmla="*/ 556614 h 1901837"/>
              <a:gd name="connsiteX35" fmla="*/ 1978269 w 2074984"/>
              <a:gd name="connsiteY35" fmla="*/ 565406 h 1901837"/>
              <a:gd name="connsiteX36" fmla="*/ 1951892 w 2074984"/>
              <a:gd name="connsiteY36" fmla="*/ 582991 h 1901837"/>
              <a:gd name="connsiteX37" fmla="*/ 1899138 w 2074984"/>
              <a:gd name="connsiteY37" fmla="*/ 600575 h 1901837"/>
              <a:gd name="connsiteX38" fmla="*/ 1512277 w 2074984"/>
              <a:gd name="connsiteY38" fmla="*/ 600575 h 1901837"/>
              <a:gd name="connsiteX39" fmla="*/ 1424353 w 2074984"/>
              <a:gd name="connsiteY39" fmla="*/ 635745 h 1901837"/>
              <a:gd name="connsiteX40" fmla="*/ 1380392 w 2074984"/>
              <a:gd name="connsiteY40" fmla="*/ 644537 h 1901837"/>
              <a:gd name="connsiteX41" fmla="*/ 1345223 w 2074984"/>
              <a:gd name="connsiteY41" fmla="*/ 653329 h 1901837"/>
              <a:gd name="connsiteX42" fmla="*/ 1318846 w 2074984"/>
              <a:gd name="connsiteY42" fmla="*/ 670914 h 1901837"/>
              <a:gd name="connsiteX43" fmla="*/ 1266092 w 2074984"/>
              <a:gd name="connsiteY43" fmla="*/ 714875 h 1901837"/>
              <a:gd name="connsiteX44" fmla="*/ 1230923 w 2074984"/>
              <a:gd name="connsiteY44" fmla="*/ 723668 h 1901837"/>
              <a:gd name="connsiteX45" fmla="*/ 1204546 w 2074984"/>
              <a:gd name="connsiteY45" fmla="*/ 741252 h 1901837"/>
              <a:gd name="connsiteX46" fmla="*/ 1169377 w 2074984"/>
              <a:gd name="connsiteY46" fmla="*/ 794006 h 1901837"/>
              <a:gd name="connsiteX47" fmla="*/ 1151792 w 2074984"/>
              <a:gd name="connsiteY47" fmla="*/ 820383 h 1901837"/>
              <a:gd name="connsiteX48" fmla="*/ 1125415 w 2074984"/>
              <a:gd name="connsiteY48" fmla="*/ 837968 h 1901837"/>
              <a:gd name="connsiteX49" fmla="*/ 1090246 w 2074984"/>
              <a:gd name="connsiteY49" fmla="*/ 934683 h 1901837"/>
              <a:gd name="connsiteX50" fmla="*/ 1072661 w 2074984"/>
              <a:gd name="connsiteY50" fmla="*/ 987437 h 1901837"/>
              <a:gd name="connsiteX51" fmla="*/ 1063869 w 2074984"/>
              <a:gd name="connsiteY51" fmla="*/ 1013814 h 1901837"/>
              <a:gd name="connsiteX52" fmla="*/ 1055077 w 2074984"/>
              <a:gd name="connsiteY52" fmla="*/ 1057775 h 1901837"/>
              <a:gd name="connsiteX53" fmla="*/ 1037492 w 2074984"/>
              <a:gd name="connsiteY53" fmla="*/ 1110529 h 1901837"/>
              <a:gd name="connsiteX54" fmla="*/ 1046284 w 2074984"/>
              <a:gd name="connsiteY54" fmla="*/ 1321545 h 1901837"/>
              <a:gd name="connsiteX55" fmla="*/ 1063869 w 2074984"/>
              <a:gd name="connsiteY55" fmla="*/ 1374298 h 1901837"/>
              <a:gd name="connsiteX56" fmla="*/ 1072661 w 2074984"/>
              <a:gd name="connsiteY56" fmla="*/ 1400675 h 1901837"/>
              <a:gd name="connsiteX57" fmla="*/ 1099038 w 2074984"/>
              <a:gd name="connsiteY57" fmla="*/ 1427052 h 1901837"/>
              <a:gd name="connsiteX58" fmla="*/ 1107830 w 2074984"/>
              <a:gd name="connsiteY58" fmla="*/ 1453429 h 1901837"/>
              <a:gd name="connsiteX59" fmla="*/ 1125415 w 2074984"/>
              <a:gd name="connsiteY59" fmla="*/ 1479806 h 1901837"/>
              <a:gd name="connsiteX60" fmla="*/ 1116623 w 2074984"/>
              <a:gd name="connsiteY60" fmla="*/ 1699614 h 1901837"/>
              <a:gd name="connsiteX61" fmla="*/ 1081453 w 2074984"/>
              <a:gd name="connsiteY61" fmla="*/ 1778745 h 1901837"/>
              <a:gd name="connsiteX62" fmla="*/ 1028700 w 2074984"/>
              <a:gd name="connsiteY62" fmla="*/ 1831498 h 1901837"/>
              <a:gd name="connsiteX63" fmla="*/ 993530 w 2074984"/>
              <a:gd name="connsiteY63" fmla="*/ 1840291 h 1901837"/>
              <a:gd name="connsiteX64" fmla="*/ 958361 w 2074984"/>
              <a:gd name="connsiteY64" fmla="*/ 1857875 h 1901837"/>
              <a:gd name="connsiteX65" fmla="*/ 879230 w 2074984"/>
              <a:gd name="connsiteY65" fmla="*/ 1866668 h 1901837"/>
              <a:gd name="connsiteX66" fmla="*/ 791307 w 2074984"/>
              <a:gd name="connsiteY66" fmla="*/ 1884252 h 1901837"/>
              <a:gd name="connsiteX67" fmla="*/ 659423 w 2074984"/>
              <a:gd name="connsiteY67" fmla="*/ 1901837 h 1901837"/>
              <a:gd name="connsiteX68" fmla="*/ 422030 w 2074984"/>
              <a:gd name="connsiteY68" fmla="*/ 1893045 h 1901837"/>
              <a:gd name="connsiteX69" fmla="*/ 351692 w 2074984"/>
              <a:gd name="connsiteY69" fmla="*/ 1875460 h 1901837"/>
              <a:gd name="connsiteX70" fmla="*/ 272561 w 2074984"/>
              <a:gd name="connsiteY70" fmla="*/ 1857875 h 1901837"/>
              <a:gd name="connsiteX71" fmla="*/ 246184 w 2074984"/>
              <a:gd name="connsiteY71" fmla="*/ 1840291 h 1901837"/>
              <a:gd name="connsiteX72" fmla="*/ 211015 w 2074984"/>
              <a:gd name="connsiteY72" fmla="*/ 1831498 h 1901837"/>
              <a:gd name="connsiteX73" fmla="*/ 184638 w 2074984"/>
              <a:gd name="connsiteY73" fmla="*/ 1805122 h 1901837"/>
              <a:gd name="connsiteX74" fmla="*/ 131884 w 2074984"/>
              <a:gd name="connsiteY74" fmla="*/ 1725991 h 1901837"/>
              <a:gd name="connsiteX75" fmla="*/ 105507 w 2074984"/>
              <a:gd name="connsiteY75" fmla="*/ 1699614 h 1901837"/>
              <a:gd name="connsiteX76" fmla="*/ 70338 w 2074984"/>
              <a:gd name="connsiteY76" fmla="*/ 1646860 h 1901837"/>
              <a:gd name="connsiteX77" fmla="*/ 52753 w 2074984"/>
              <a:gd name="connsiteY77" fmla="*/ 1620483 h 1901837"/>
              <a:gd name="connsiteX78" fmla="*/ 43961 w 2074984"/>
              <a:gd name="connsiteY78" fmla="*/ 1585314 h 1901837"/>
              <a:gd name="connsiteX79" fmla="*/ 26377 w 2074984"/>
              <a:gd name="connsiteY79" fmla="*/ 1550145 h 1901837"/>
              <a:gd name="connsiteX80" fmla="*/ 8792 w 2074984"/>
              <a:gd name="connsiteY80" fmla="*/ 1462222 h 1901837"/>
              <a:gd name="connsiteX81" fmla="*/ 0 w 2074984"/>
              <a:gd name="connsiteY81" fmla="*/ 1435845 h 1901837"/>
              <a:gd name="connsiteX82" fmla="*/ 8792 w 2074984"/>
              <a:gd name="connsiteY82" fmla="*/ 1295168 h 1901837"/>
              <a:gd name="connsiteX83" fmla="*/ 17584 w 2074984"/>
              <a:gd name="connsiteY83" fmla="*/ 1251206 h 1901837"/>
              <a:gd name="connsiteX84" fmla="*/ 52753 w 2074984"/>
              <a:gd name="connsiteY84" fmla="*/ 1216037 h 1901837"/>
              <a:gd name="connsiteX85" fmla="*/ 105507 w 2074984"/>
              <a:gd name="connsiteY85" fmla="*/ 1163283 h 1901837"/>
              <a:gd name="connsiteX86" fmla="*/ 184638 w 2074984"/>
              <a:gd name="connsiteY86" fmla="*/ 1092945 h 1901837"/>
              <a:gd name="connsiteX87" fmla="*/ 211015 w 2074984"/>
              <a:gd name="connsiteY87" fmla="*/ 1084152 h 1901837"/>
              <a:gd name="connsiteX88" fmla="*/ 246184 w 2074984"/>
              <a:gd name="connsiteY88" fmla="*/ 1057775 h 1901837"/>
              <a:gd name="connsiteX89" fmla="*/ 272561 w 2074984"/>
              <a:gd name="connsiteY89" fmla="*/ 1031398 h 1901837"/>
              <a:gd name="connsiteX90" fmla="*/ 325315 w 2074984"/>
              <a:gd name="connsiteY90" fmla="*/ 996229 h 1901837"/>
              <a:gd name="connsiteX91" fmla="*/ 360484 w 2074984"/>
              <a:gd name="connsiteY91" fmla="*/ 943475 h 1901837"/>
              <a:gd name="connsiteX92" fmla="*/ 386861 w 2074984"/>
              <a:gd name="connsiteY92" fmla="*/ 908306 h 1901837"/>
              <a:gd name="connsiteX93" fmla="*/ 413238 w 2074984"/>
              <a:gd name="connsiteY93" fmla="*/ 881929 h 1901837"/>
              <a:gd name="connsiteX94" fmla="*/ 430823 w 2074984"/>
              <a:gd name="connsiteY94" fmla="*/ 855552 h 1901837"/>
              <a:gd name="connsiteX95" fmla="*/ 465992 w 2074984"/>
              <a:gd name="connsiteY95" fmla="*/ 829175 h 1901837"/>
              <a:gd name="connsiteX96" fmla="*/ 527538 w 2074984"/>
              <a:gd name="connsiteY96" fmla="*/ 741252 h 1901837"/>
              <a:gd name="connsiteX97" fmla="*/ 545123 w 2074984"/>
              <a:gd name="connsiteY97" fmla="*/ 714875 h 1901837"/>
              <a:gd name="connsiteX98" fmla="*/ 571500 w 2074984"/>
              <a:gd name="connsiteY98" fmla="*/ 653329 h 1901837"/>
              <a:gd name="connsiteX99" fmla="*/ 606669 w 2074984"/>
              <a:gd name="connsiteY99" fmla="*/ 600575 h 1901837"/>
              <a:gd name="connsiteX100" fmla="*/ 654215 w 2074984"/>
              <a:gd name="connsiteY100" fmla="*/ 521864 h 1901837"/>
              <a:gd name="connsiteX0" fmla="*/ 654215 w 2074984"/>
              <a:gd name="connsiteY0" fmla="*/ 521864 h 1901837"/>
              <a:gd name="connsiteX1" fmla="*/ 694592 w 2074984"/>
              <a:gd name="connsiteY1" fmla="*/ 415937 h 1901837"/>
              <a:gd name="connsiteX2" fmla="*/ 747346 w 2074984"/>
              <a:gd name="connsiteY2" fmla="*/ 354391 h 1901837"/>
              <a:gd name="connsiteX3" fmla="*/ 756138 w 2074984"/>
              <a:gd name="connsiteY3" fmla="*/ 328014 h 1901837"/>
              <a:gd name="connsiteX4" fmla="*/ 782515 w 2074984"/>
              <a:gd name="connsiteY4" fmla="*/ 301637 h 1901837"/>
              <a:gd name="connsiteX5" fmla="*/ 791307 w 2074984"/>
              <a:gd name="connsiteY5" fmla="*/ 257675 h 1901837"/>
              <a:gd name="connsiteX6" fmla="*/ 808892 w 2074984"/>
              <a:gd name="connsiteY6" fmla="*/ 222506 h 1901837"/>
              <a:gd name="connsiteX7" fmla="*/ 826477 w 2074984"/>
              <a:gd name="connsiteY7" fmla="*/ 169752 h 1901837"/>
              <a:gd name="connsiteX8" fmla="*/ 844311 w 2074984"/>
              <a:gd name="connsiteY8" fmla="*/ 116998 h 1901837"/>
              <a:gd name="connsiteX9" fmla="*/ 879230 w 2074984"/>
              <a:gd name="connsiteY9" fmla="*/ 90622 h 1901837"/>
              <a:gd name="connsiteX10" fmla="*/ 866604 w 2074984"/>
              <a:gd name="connsiteY10" fmla="*/ 60478 h 1901837"/>
              <a:gd name="connsiteX11" fmla="*/ 896815 w 2074984"/>
              <a:gd name="connsiteY11" fmla="*/ 4193 h 1901837"/>
              <a:gd name="connsiteX12" fmla="*/ 967153 w 2074984"/>
              <a:gd name="connsiteY12" fmla="*/ 3958 h 1901837"/>
              <a:gd name="connsiteX13" fmla="*/ 1019907 w 2074984"/>
              <a:gd name="connsiteY13" fmla="*/ 2698 h 1901837"/>
              <a:gd name="connsiteX14" fmla="*/ 1371600 w 2074984"/>
              <a:gd name="connsiteY14" fmla="*/ 20283 h 1901837"/>
              <a:gd name="connsiteX15" fmla="*/ 1450730 w 2074984"/>
              <a:gd name="connsiteY15" fmla="*/ 29075 h 1901837"/>
              <a:gd name="connsiteX16" fmla="*/ 1494692 w 2074984"/>
              <a:gd name="connsiteY16" fmla="*/ 37868 h 1901837"/>
              <a:gd name="connsiteX17" fmla="*/ 1547446 w 2074984"/>
              <a:gd name="connsiteY17" fmla="*/ 46660 h 1901837"/>
              <a:gd name="connsiteX18" fmla="*/ 1582615 w 2074984"/>
              <a:gd name="connsiteY18" fmla="*/ 55452 h 1901837"/>
              <a:gd name="connsiteX19" fmla="*/ 1635369 w 2074984"/>
              <a:gd name="connsiteY19" fmla="*/ 64245 h 1901837"/>
              <a:gd name="connsiteX20" fmla="*/ 1714500 w 2074984"/>
              <a:gd name="connsiteY20" fmla="*/ 81829 h 1901837"/>
              <a:gd name="connsiteX21" fmla="*/ 1776046 w 2074984"/>
              <a:gd name="connsiteY21" fmla="*/ 125791 h 1901837"/>
              <a:gd name="connsiteX22" fmla="*/ 1802423 w 2074984"/>
              <a:gd name="connsiteY22" fmla="*/ 134583 h 1901837"/>
              <a:gd name="connsiteX23" fmla="*/ 1837592 w 2074984"/>
              <a:gd name="connsiteY23" fmla="*/ 152168 h 1901837"/>
              <a:gd name="connsiteX24" fmla="*/ 1890346 w 2074984"/>
              <a:gd name="connsiteY24" fmla="*/ 178545 h 1901837"/>
              <a:gd name="connsiteX25" fmla="*/ 1925515 w 2074984"/>
              <a:gd name="connsiteY25" fmla="*/ 204922 h 1901837"/>
              <a:gd name="connsiteX26" fmla="*/ 1951892 w 2074984"/>
              <a:gd name="connsiteY26" fmla="*/ 222506 h 1901837"/>
              <a:gd name="connsiteX27" fmla="*/ 1987061 w 2074984"/>
              <a:gd name="connsiteY27" fmla="*/ 275260 h 1901837"/>
              <a:gd name="connsiteX28" fmla="*/ 2004646 w 2074984"/>
              <a:gd name="connsiteY28" fmla="*/ 301637 h 1901837"/>
              <a:gd name="connsiteX29" fmla="*/ 2031023 w 2074984"/>
              <a:gd name="connsiteY29" fmla="*/ 328014 h 1901837"/>
              <a:gd name="connsiteX30" fmla="*/ 2066192 w 2074984"/>
              <a:gd name="connsiteY30" fmla="*/ 407145 h 1901837"/>
              <a:gd name="connsiteX31" fmla="*/ 2074984 w 2074984"/>
              <a:gd name="connsiteY31" fmla="*/ 433522 h 1901837"/>
              <a:gd name="connsiteX32" fmla="*/ 2066192 w 2074984"/>
              <a:gd name="connsiteY32" fmla="*/ 530237 h 1901837"/>
              <a:gd name="connsiteX33" fmla="*/ 2039815 w 2074984"/>
              <a:gd name="connsiteY33" fmla="*/ 547822 h 1901837"/>
              <a:gd name="connsiteX34" fmla="*/ 2004646 w 2074984"/>
              <a:gd name="connsiteY34" fmla="*/ 556614 h 1901837"/>
              <a:gd name="connsiteX35" fmla="*/ 1978269 w 2074984"/>
              <a:gd name="connsiteY35" fmla="*/ 565406 h 1901837"/>
              <a:gd name="connsiteX36" fmla="*/ 1951892 w 2074984"/>
              <a:gd name="connsiteY36" fmla="*/ 582991 h 1901837"/>
              <a:gd name="connsiteX37" fmla="*/ 1899138 w 2074984"/>
              <a:gd name="connsiteY37" fmla="*/ 600575 h 1901837"/>
              <a:gd name="connsiteX38" fmla="*/ 1512277 w 2074984"/>
              <a:gd name="connsiteY38" fmla="*/ 600575 h 1901837"/>
              <a:gd name="connsiteX39" fmla="*/ 1424353 w 2074984"/>
              <a:gd name="connsiteY39" fmla="*/ 635745 h 1901837"/>
              <a:gd name="connsiteX40" fmla="*/ 1380392 w 2074984"/>
              <a:gd name="connsiteY40" fmla="*/ 644537 h 1901837"/>
              <a:gd name="connsiteX41" fmla="*/ 1345223 w 2074984"/>
              <a:gd name="connsiteY41" fmla="*/ 653329 h 1901837"/>
              <a:gd name="connsiteX42" fmla="*/ 1318846 w 2074984"/>
              <a:gd name="connsiteY42" fmla="*/ 670914 h 1901837"/>
              <a:gd name="connsiteX43" fmla="*/ 1266092 w 2074984"/>
              <a:gd name="connsiteY43" fmla="*/ 714875 h 1901837"/>
              <a:gd name="connsiteX44" fmla="*/ 1230923 w 2074984"/>
              <a:gd name="connsiteY44" fmla="*/ 723668 h 1901837"/>
              <a:gd name="connsiteX45" fmla="*/ 1204546 w 2074984"/>
              <a:gd name="connsiteY45" fmla="*/ 741252 h 1901837"/>
              <a:gd name="connsiteX46" fmla="*/ 1169377 w 2074984"/>
              <a:gd name="connsiteY46" fmla="*/ 794006 h 1901837"/>
              <a:gd name="connsiteX47" fmla="*/ 1151792 w 2074984"/>
              <a:gd name="connsiteY47" fmla="*/ 820383 h 1901837"/>
              <a:gd name="connsiteX48" fmla="*/ 1125415 w 2074984"/>
              <a:gd name="connsiteY48" fmla="*/ 837968 h 1901837"/>
              <a:gd name="connsiteX49" fmla="*/ 1090246 w 2074984"/>
              <a:gd name="connsiteY49" fmla="*/ 934683 h 1901837"/>
              <a:gd name="connsiteX50" fmla="*/ 1072661 w 2074984"/>
              <a:gd name="connsiteY50" fmla="*/ 987437 h 1901837"/>
              <a:gd name="connsiteX51" fmla="*/ 1063869 w 2074984"/>
              <a:gd name="connsiteY51" fmla="*/ 1013814 h 1901837"/>
              <a:gd name="connsiteX52" fmla="*/ 1055077 w 2074984"/>
              <a:gd name="connsiteY52" fmla="*/ 1057775 h 1901837"/>
              <a:gd name="connsiteX53" fmla="*/ 1037492 w 2074984"/>
              <a:gd name="connsiteY53" fmla="*/ 1110529 h 1901837"/>
              <a:gd name="connsiteX54" fmla="*/ 1046284 w 2074984"/>
              <a:gd name="connsiteY54" fmla="*/ 1321545 h 1901837"/>
              <a:gd name="connsiteX55" fmla="*/ 1063869 w 2074984"/>
              <a:gd name="connsiteY55" fmla="*/ 1374298 h 1901837"/>
              <a:gd name="connsiteX56" fmla="*/ 1072661 w 2074984"/>
              <a:gd name="connsiteY56" fmla="*/ 1400675 h 1901837"/>
              <a:gd name="connsiteX57" fmla="*/ 1099038 w 2074984"/>
              <a:gd name="connsiteY57" fmla="*/ 1427052 h 1901837"/>
              <a:gd name="connsiteX58" fmla="*/ 1107830 w 2074984"/>
              <a:gd name="connsiteY58" fmla="*/ 1453429 h 1901837"/>
              <a:gd name="connsiteX59" fmla="*/ 1125415 w 2074984"/>
              <a:gd name="connsiteY59" fmla="*/ 1479806 h 1901837"/>
              <a:gd name="connsiteX60" fmla="*/ 1116623 w 2074984"/>
              <a:gd name="connsiteY60" fmla="*/ 1699614 h 1901837"/>
              <a:gd name="connsiteX61" fmla="*/ 1081453 w 2074984"/>
              <a:gd name="connsiteY61" fmla="*/ 1778745 h 1901837"/>
              <a:gd name="connsiteX62" fmla="*/ 1028700 w 2074984"/>
              <a:gd name="connsiteY62" fmla="*/ 1831498 h 1901837"/>
              <a:gd name="connsiteX63" fmla="*/ 993530 w 2074984"/>
              <a:gd name="connsiteY63" fmla="*/ 1840291 h 1901837"/>
              <a:gd name="connsiteX64" fmla="*/ 958361 w 2074984"/>
              <a:gd name="connsiteY64" fmla="*/ 1857875 h 1901837"/>
              <a:gd name="connsiteX65" fmla="*/ 879230 w 2074984"/>
              <a:gd name="connsiteY65" fmla="*/ 1866668 h 1901837"/>
              <a:gd name="connsiteX66" fmla="*/ 791307 w 2074984"/>
              <a:gd name="connsiteY66" fmla="*/ 1884252 h 1901837"/>
              <a:gd name="connsiteX67" fmla="*/ 659423 w 2074984"/>
              <a:gd name="connsiteY67" fmla="*/ 1901837 h 1901837"/>
              <a:gd name="connsiteX68" fmla="*/ 422030 w 2074984"/>
              <a:gd name="connsiteY68" fmla="*/ 1893045 h 1901837"/>
              <a:gd name="connsiteX69" fmla="*/ 351692 w 2074984"/>
              <a:gd name="connsiteY69" fmla="*/ 1875460 h 1901837"/>
              <a:gd name="connsiteX70" fmla="*/ 272561 w 2074984"/>
              <a:gd name="connsiteY70" fmla="*/ 1857875 h 1901837"/>
              <a:gd name="connsiteX71" fmla="*/ 246184 w 2074984"/>
              <a:gd name="connsiteY71" fmla="*/ 1840291 h 1901837"/>
              <a:gd name="connsiteX72" fmla="*/ 211015 w 2074984"/>
              <a:gd name="connsiteY72" fmla="*/ 1831498 h 1901837"/>
              <a:gd name="connsiteX73" fmla="*/ 184638 w 2074984"/>
              <a:gd name="connsiteY73" fmla="*/ 1805122 h 1901837"/>
              <a:gd name="connsiteX74" fmla="*/ 131884 w 2074984"/>
              <a:gd name="connsiteY74" fmla="*/ 1725991 h 1901837"/>
              <a:gd name="connsiteX75" fmla="*/ 105507 w 2074984"/>
              <a:gd name="connsiteY75" fmla="*/ 1699614 h 1901837"/>
              <a:gd name="connsiteX76" fmla="*/ 70338 w 2074984"/>
              <a:gd name="connsiteY76" fmla="*/ 1646860 h 1901837"/>
              <a:gd name="connsiteX77" fmla="*/ 52753 w 2074984"/>
              <a:gd name="connsiteY77" fmla="*/ 1620483 h 1901837"/>
              <a:gd name="connsiteX78" fmla="*/ 43961 w 2074984"/>
              <a:gd name="connsiteY78" fmla="*/ 1585314 h 1901837"/>
              <a:gd name="connsiteX79" fmla="*/ 26377 w 2074984"/>
              <a:gd name="connsiteY79" fmla="*/ 1550145 h 1901837"/>
              <a:gd name="connsiteX80" fmla="*/ 8792 w 2074984"/>
              <a:gd name="connsiteY80" fmla="*/ 1462222 h 1901837"/>
              <a:gd name="connsiteX81" fmla="*/ 0 w 2074984"/>
              <a:gd name="connsiteY81" fmla="*/ 1435845 h 1901837"/>
              <a:gd name="connsiteX82" fmla="*/ 8792 w 2074984"/>
              <a:gd name="connsiteY82" fmla="*/ 1295168 h 1901837"/>
              <a:gd name="connsiteX83" fmla="*/ 17584 w 2074984"/>
              <a:gd name="connsiteY83" fmla="*/ 1251206 h 1901837"/>
              <a:gd name="connsiteX84" fmla="*/ 52753 w 2074984"/>
              <a:gd name="connsiteY84" fmla="*/ 1216037 h 1901837"/>
              <a:gd name="connsiteX85" fmla="*/ 105507 w 2074984"/>
              <a:gd name="connsiteY85" fmla="*/ 1163283 h 1901837"/>
              <a:gd name="connsiteX86" fmla="*/ 184638 w 2074984"/>
              <a:gd name="connsiteY86" fmla="*/ 1092945 h 1901837"/>
              <a:gd name="connsiteX87" fmla="*/ 211015 w 2074984"/>
              <a:gd name="connsiteY87" fmla="*/ 1084152 h 1901837"/>
              <a:gd name="connsiteX88" fmla="*/ 246184 w 2074984"/>
              <a:gd name="connsiteY88" fmla="*/ 1057775 h 1901837"/>
              <a:gd name="connsiteX89" fmla="*/ 272561 w 2074984"/>
              <a:gd name="connsiteY89" fmla="*/ 1031398 h 1901837"/>
              <a:gd name="connsiteX90" fmla="*/ 325315 w 2074984"/>
              <a:gd name="connsiteY90" fmla="*/ 996229 h 1901837"/>
              <a:gd name="connsiteX91" fmla="*/ 360484 w 2074984"/>
              <a:gd name="connsiteY91" fmla="*/ 943475 h 1901837"/>
              <a:gd name="connsiteX92" fmla="*/ 386861 w 2074984"/>
              <a:gd name="connsiteY92" fmla="*/ 908306 h 1901837"/>
              <a:gd name="connsiteX93" fmla="*/ 413238 w 2074984"/>
              <a:gd name="connsiteY93" fmla="*/ 881929 h 1901837"/>
              <a:gd name="connsiteX94" fmla="*/ 430823 w 2074984"/>
              <a:gd name="connsiteY94" fmla="*/ 855552 h 1901837"/>
              <a:gd name="connsiteX95" fmla="*/ 465992 w 2074984"/>
              <a:gd name="connsiteY95" fmla="*/ 829175 h 1901837"/>
              <a:gd name="connsiteX96" fmla="*/ 527538 w 2074984"/>
              <a:gd name="connsiteY96" fmla="*/ 741252 h 1901837"/>
              <a:gd name="connsiteX97" fmla="*/ 545123 w 2074984"/>
              <a:gd name="connsiteY97" fmla="*/ 714875 h 1901837"/>
              <a:gd name="connsiteX98" fmla="*/ 571500 w 2074984"/>
              <a:gd name="connsiteY98" fmla="*/ 653329 h 1901837"/>
              <a:gd name="connsiteX99" fmla="*/ 606669 w 2074984"/>
              <a:gd name="connsiteY99" fmla="*/ 600575 h 1901837"/>
              <a:gd name="connsiteX100" fmla="*/ 654215 w 2074984"/>
              <a:gd name="connsiteY100" fmla="*/ 521864 h 1901837"/>
              <a:gd name="connsiteX0" fmla="*/ 654215 w 2074984"/>
              <a:gd name="connsiteY0" fmla="*/ 521864 h 1901837"/>
              <a:gd name="connsiteX1" fmla="*/ 694592 w 2074984"/>
              <a:gd name="connsiteY1" fmla="*/ 415937 h 1901837"/>
              <a:gd name="connsiteX2" fmla="*/ 747346 w 2074984"/>
              <a:gd name="connsiteY2" fmla="*/ 354391 h 1901837"/>
              <a:gd name="connsiteX3" fmla="*/ 756138 w 2074984"/>
              <a:gd name="connsiteY3" fmla="*/ 328014 h 1901837"/>
              <a:gd name="connsiteX4" fmla="*/ 782515 w 2074984"/>
              <a:gd name="connsiteY4" fmla="*/ 301637 h 1901837"/>
              <a:gd name="connsiteX5" fmla="*/ 791307 w 2074984"/>
              <a:gd name="connsiteY5" fmla="*/ 257675 h 1901837"/>
              <a:gd name="connsiteX6" fmla="*/ 808892 w 2074984"/>
              <a:gd name="connsiteY6" fmla="*/ 222506 h 1901837"/>
              <a:gd name="connsiteX7" fmla="*/ 826477 w 2074984"/>
              <a:gd name="connsiteY7" fmla="*/ 169752 h 1901837"/>
              <a:gd name="connsiteX8" fmla="*/ 844311 w 2074984"/>
              <a:gd name="connsiteY8" fmla="*/ 116998 h 1901837"/>
              <a:gd name="connsiteX9" fmla="*/ 844560 w 2074984"/>
              <a:gd name="connsiteY9" fmla="*/ 82250 h 1901837"/>
              <a:gd name="connsiteX10" fmla="*/ 866604 w 2074984"/>
              <a:gd name="connsiteY10" fmla="*/ 60478 h 1901837"/>
              <a:gd name="connsiteX11" fmla="*/ 896815 w 2074984"/>
              <a:gd name="connsiteY11" fmla="*/ 4193 h 1901837"/>
              <a:gd name="connsiteX12" fmla="*/ 967153 w 2074984"/>
              <a:gd name="connsiteY12" fmla="*/ 3958 h 1901837"/>
              <a:gd name="connsiteX13" fmla="*/ 1019907 w 2074984"/>
              <a:gd name="connsiteY13" fmla="*/ 2698 h 1901837"/>
              <a:gd name="connsiteX14" fmla="*/ 1371600 w 2074984"/>
              <a:gd name="connsiteY14" fmla="*/ 20283 h 1901837"/>
              <a:gd name="connsiteX15" fmla="*/ 1450730 w 2074984"/>
              <a:gd name="connsiteY15" fmla="*/ 29075 h 1901837"/>
              <a:gd name="connsiteX16" fmla="*/ 1494692 w 2074984"/>
              <a:gd name="connsiteY16" fmla="*/ 37868 h 1901837"/>
              <a:gd name="connsiteX17" fmla="*/ 1547446 w 2074984"/>
              <a:gd name="connsiteY17" fmla="*/ 46660 h 1901837"/>
              <a:gd name="connsiteX18" fmla="*/ 1582615 w 2074984"/>
              <a:gd name="connsiteY18" fmla="*/ 55452 h 1901837"/>
              <a:gd name="connsiteX19" fmla="*/ 1635369 w 2074984"/>
              <a:gd name="connsiteY19" fmla="*/ 64245 h 1901837"/>
              <a:gd name="connsiteX20" fmla="*/ 1714500 w 2074984"/>
              <a:gd name="connsiteY20" fmla="*/ 81829 h 1901837"/>
              <a:gd name="connsiteX21" fmla="*/ 1776046 w 2074984"/>
              <a:gd name="connsiteY21" fmla="*/ 125791 h 1901837"/>
              <a:gd name="connsiteX22" fmla="*/ 1802423 w 2074984"/>
              <a:gd name="connsiteY22" fmla="*/ 134583 h 1901837"/>
              <a:gd name="connsiteX23" fmla="*/ 1837592 w 2074984"/>
              <a:gd name="connsiteY23" fmla="*/ 152168 h 1901837"/>
              <a:gd name="connsiteX24" fmla="*/ 1890346 w 2074984"/>
              <a:gd name="connsiteY24" fmla="*/ 178545 h 1901837"/>
              <a:gd name="connsiteX25" fmla="*/ 1925515 w 2074984"/>
              <a:gd name="connsiteY25" fmla="*/ 204922 h 1901837"/>
              <a:gd name="connsiteX26" fmla="*/ 1951892 w 2074984"/>
              <a:gd name="connsiteY26" fmla="*/ 222506 h 1901837"/>
              <a:gd name="connsiteX27" fmla="*/ 1987061 w 2074984"/>
              <a:gd name="connsiteY27" fmla="*/ 275260 h 1901837"/>
              <a:gd name="connsiteX28" fmla="*/ 2004646 w 2074984"/>
              <a:gd name="connsiteY28" fmla="*/ 301637 h 1901837"/>
              <a:gd name="connsiteX29" fmla="*/ 2031023 w 2074984"/>
              <a:gd name="connsiteY29" fmla="*/ 328014 h 1901837"/>
              <a:gd name="connsiteX30" fmla="*/ 2066192 w 2074984"/>
              <a:gd name="connsiteY30" fmla="*/ 407145 h 1901837"/>
              <a:gd name="connsiteX31" fmla="*/ 2074984 w 2074984"/>
              <a:gd name="connsiteY31" fmla="*/ 433522 h 1901837"/>
              <a:gd name="connsiteX32" fmla="*/ 2066192 w 2074984"/>
              <a:gd name="connsiteY32" fmla="*/ 530237 h 1901837"/>
              <a:gd name="connsiteX33" fmla="*/ 2039815 w 2074984"/>
              <a:gd name="connsiteY33" fmla="*/ 547822 h 1901837"/>
              <a:gd name="connsiteX34" fmla="*/ 2004646 w 2074984"/>
              <a:gd name="connsiteY34" fmla="*/ 556614 h 1901837"/>
              <a:gd name="connsiteX35" fmla="*/ 1978269 w 2074984"/>
              <a:gd name="connsiteY35" fmla="*/ 565406 h 1901837"/>
              <a:gd name="connsiteX36" fmla="*/ 1951892 w 2074984"/>
              <a:gd name="connsiteY36" fmla="*/ 582991 h 1901837"/>
              <a:gd name="connsiteX37" fmla="*/ 1899138 w 2074984"/>
              <a:gd name="connsiteY37" fmla="*/ 600575 h 1901837"/>
              <a:gd name="connsiteX38" fmla="*/ 1512277 w 2074984"/>
              <a:gd name="connsiteY38" fmla="*/ 600575 h 1901837"/>
              <a:gd name="connsiteX39" fmla="*/ 1424353 w 2074984"/>
              <a:gd name="connsiteY39" fmla="*/ 635745 h 1901837"/>
              <a:gd name="connsiteX40" fmla="*/ 1380392 w 2074984"/>
              <a:gd name="connsiteY40" fmla="*/ 644537 h 1901837"/>
              <a:gd name="connsiteX41" fmla="*/ 1345223 w 2074984"/>
              <a:gd name="connsiteY41" fmla="*/ 653329 h 1901837"/>
              <a:gd name="connsiteX42" fmla="*/ 1318846 w 2074984"/>
              <a:gd name="connsiteY42" fmla="*/ 670914 h 1901837"/>
              <a:gd name="connsiteX43" fmla="*/ 1266092 w 2074984"/>
              <a:gd name="connsiteY43" fmla="*/ 714875 h 1901837"/>
              <a:gd name="connsiteX44" fmla="*/ 1230923 w 2074984"/>
              <a:gd name="connsiteY44" fmla="*/ 723668 h 1901837"/>
              <a:gd name="connsiteX45" fmla="*/ 1204546 w 2074984"/>
              <a:gd name="connsiteY45" fmla="*/ 741252 h 1901837"/>
              <a:gd name="connsiteX46" fmla="*/ 1169377 w 2074984"/>
              <a:gd name="connsiteY46" fmla="*/ 794006 h 1901837"/>
              <a:gd name="connsiteX47" fmla="*/ 1151792 w 2074984"/>
              <a:gd name="connsiteY47" fmla="*/ 820383 h 1901837"/>
              <a:gd name="connsiteX48" fmla="*/ 1125415 w 2074984"/>
              <a:gd name="connsiteY48" fmla="*/ 837968 h 1901837"/>
              <a:gd name="connsiteX49" fmla="*/ 1090246 w 2074984"/>
              <a:gd name="connsiteY49" fmla="*/ 934683 h 1901837"/>
              <a:gd name="connsiteX50" fmla="*/ 1072661 w 2074984"/>
              <a:gd name="connsiteY50" fmla="*/ 987437 h 1901837"/>
              <a:gd name="connsiteX51" fmla="*/ 1063869 w 2074984"/>
              <a:gd name="connsiteY51" fmla="*/ 1013814 h 1901837"/>
              <a:gd name="connsiteX52" fmla="*/ 1055077 w 2074984"/>
              <a:gd name="connsiteY52" fmla="*/ 1057775 h 1901837"/>
              <a:gd name="connsiteX53" fmla="*/ 1037492 w 2074984"/>
              <a:gd name="connsiteY53" fmla="*/ 1110529 h 1901837"/>
              <a:gd name="connsiteX54" fmla="*/ 1046284 w 2074984"/>
              <a:gd name="connsiteY54" fmla="*/ 1321545 h 1901837"/>
              <a:gd name="connsiteX55" fmla="*/ 1063869 w 2074984"/>
              <a:gd name="connsiteY55" fmla="*/ 1374298 h 1901837"/>
              <a:gd name="connsiteX56" fmla="*/ 1072661 w 2074984"/>
              <a:gd name="connsiteY56" fmla="*/ 1400675 h 1901837"/>
              <a:gd name="connsiteX57" fmla="*/ 1099038 w 2074984"/>
              <a:gd name="connsiteY57" fmla="*/ 1427052 h 1901837"/>
              <a:gd name="connsiteX58" fmla="*/ 1107830 w 2074984"/>
              <a:gd name="connsiteY58" fmla="*/ 1453429 h 1901837"/>
              <a:gd name="connsiteX59" fmla="*/ 1125415 w 2074984"/>
              <a:gd name="connsiteY59" fmla="*/ 1479806 h 1901837"/>
              <a:gd name="connsiteX60" fmla="*/ 1116623 w 2074984"/>
              <a:gd name="connsiteY60" fmla="*/ 1699614 h 1901837"/>
              <a:gd name="connsiteX61" fmla="*/ 1081453 w 2074984"/>
              <a:gd name="connsiteY61" fmla="*/ 1778745 h 1901837"/>
              <a:gd name="connsiteX62" fmla="*/ 1028700 w 2074984"/>
              <a:gd name="connsiteY62" fmla="*/ 1831498 h 1901837"/>
              <a:gd name="connsiteX63" fmla="*/ 993530 w 2074984"/>
              <a:gd name="connsiteY63" fmla="*/ 1840291 h 1901837"/>
              <a:gd name="connsiteX64" fmla="*/ 958361 w 2074984"/>
              <a:gd name="connsiteY64" fmla="*/ 1857875 h 1901837"/>
              <a:gd name="connsiteX65" fmla="*/ 879230 w 2074984"/>
              <a:gd name="connsiteY65" fmla="*/ 1866668 h 1901837"/>
              <a:gd name="connsiteX66" fmla="*/ 791307 w 2074984"/>
              <a:gd name="connsiteY66" fmla="*/ 1884252 h 1901837"/>
              <a:gd name="connsiteX67" fmla="*/ 659423 w 2074984"/>
              <a:gd name="connsiteY67" fmla="*/ 1901837 h 1901837"/>
              <a:gd name="connsiteX68" fmla="*/ 422030 w 2074984"/>
              <a:gd name="connsiteY68" fmla="*/ 1893045 h 1901837"/>
              <a:gd name="connsiteX69" fmla="*/ 351692 w 2074984"/>
              <a:gd name="connsiteY69" fmla="*/ 1875460 h 1901837"/>
              <a:gd name="connsiteX70" fmla="*/ 272561 w 2074984"/>
              <a:gd name="connsiteY70" fmla="*/ 1857875 h 1901837"/>
              <a:gd name="connsiteX71" fmla="*/ 246184 w 2074984"/>
              <a:gd name="connsiteY71" fmla="*/ 1840291 h 1901837"/>
              <a:gd name="connsiteX72" fmla="*/ 211015 w 2074984"/>
              <a:gd name="connsiteY72" fmla="*/ 1831498 h 1901837"/>
              <a:gd name="connsiteX73" fmla="*/ 184638 w 2074984"/>
              <a:gd name="connsiteY73" fmla="*/ 1805122 h 1901837"/>
              <a:gd name="connsiteX74" fmla="*/ 131884 w 2074984"/>
              <a:gd name="connsiteY74" fmla="*/ 1725991 h 1901837"/>
              <a:gd name="connsiteX75" fmla="*/ 105507 w 2074984"/>
              <a:gd name="connsiteY75" fmla="*/ 1699614 h 1901837"/>
              <a:gd name="connsiteX76" fmla="*/ 70338 w 2074984"/>
              <a:gd name="connsiteY76" fmla="*/ 1646860 h 1901837"/>
              <a:gd name="connsiteX77" fmla="*/ 52753 w 2074984"/>
              <a:gd name="connsiteY77" fmla="*/ 1620483 h 1901837"/>
              <a:gd name="connsiteX78" fmla="*/ 43961 w 2074984"/>
              <a:gd name="connsiteY78" fmla="*/ 1585314 h 1901837"/>
              <a:gd name="connsiteX79" fmla="*/ 26377 w 2074984"/>
              <a:gd name="connsiteY79" fmla="*/ 1550145 h 1901837"/>
              <a:gd name="connsiteX80" fmla="*/ 8792 w 2074984"/>
              <a:gd name="connsiteY80" fmla="*/ 1462222 h 1901837"/>
              <a:gd name="connsiteX81" fmla="*/ 0 w 2074984"/>
              <a:gd name="connsiteY81" fmla="*/ 1435845 h 1901837"/>
              <a:gd name="connsiteX82" fmla="*/ 8792 w 2074984"/>
              <a:gd name="connsiteY82" fmla="*/ 1295168 h 1901837"/>
              <a:gd name="connsiteX83" fmla="*/ 17584 w 2074984"/>
              <a:gd name="connsiteY83" fmla="*/ 1251206 h 1901837"/>
              <a:gd name="connsiteX84" fmla="*/ 52753 w 2074984"/>
              <a:gd name="connsiteY84" fmla="*/ 1216037 h 1901837"/>
              <a:gd name="connsiteX85" fmla="*/ 105507 w 2074984"/>
              <a:gd name="connsiteY85" fmla="*/ 1163283 h 1901837"/>
              <a:gd name="connsiteX86" fmla="*/ 184638 w 2074984"/>
              <a:gd name="connsiteY86" fmla="*/ 1092945 h 1901837"/>
              <a:gd name="connsiteX87" fmla="*/ 211015 w 2074984"/>
              <a:gd name="connsiteY87" fmla="*/ 1084152 h 1901837"/>
              <a:gd name="connsiteX88" fmla="*/ 246184 w 2074984"/>
              <a:gd name="connsiteY88" fmla="*/ 1057775 h 1901837"/>
              <a:gd name="connsiteX89" fmla="*/ 272561 w 2074984"/>
              <a:gd name="connsiteY89" fmla="*/ 1031398 h 1901837"/>
              <a:gd name="connsiteX90" fmla="*/ 325315 w 2074984"/>
              <a:gd name="connsiteY90" fmla="*/ 996229 h 1901837"/>
              <a:gd name="connsiteX91" fmla="*/ 360484 w 2074984"/>
              <a:gd name="connsiteY91" fmla="*/ 943475 h 1901837"/>
              <a:gd name="connsiteX92" fmla="*/ 386861 w 2074984"/>
              <a:gd name="connsiteY92" fmla="*/ 908306 h 1901837"/>
              <a:gd name="connsiteX93" fmla="*/ 413238 w 2074984"/>
              <a:gd name="connsiteY93" fmla="*/ 881929 h 1901837"/>
              <a:gd name="connsiteX94" fmla="*/ 430823 w 2074984"/>
              <a:gd name="connsiteY94" fmla="*/ 855552 h 1901837"/>
              <a:gd name="connsiteX95" fmla="*/ 465992 w 2074984"/>
              <a:gd name="connsiteY95" fmla="*/ 829175 h 1901837"/>
              <a:gd name="connsiteX96" fmla="*/ 527538 w 2074984"/>
              <a:gd name="connsiteY96" fmla="*/ 741252 h 1901837"/>
              <a:gd name="connsiteX97" fmla="*/ 545123 w 2074984"/>
              <a:gd name="connsiteY97" fmla="*/ 714875 h 1901837"/>
              <a:gd name="connsiteX98" fmla="*/ 571500 w 2074984"/>
              <a:gd name="connsiteY98" fmla="*/ 653329 h 1901837"/>
              <a:gd name="connsiteX99" fmla="*/ 606669 w 2074984"/>
              <a:gd name="connsiteY99" fmla="*/ 600575 h 1901837"/>
              <a:gd name="connsiteX100" fmla="*/ 654215 w 2074984"/>
              <a:gd name="connsiteY100" fmla="*/ 521864 h 1901837"/>
              <a:gd name="connsiteX0" fmla="*/ 654215 w 2074984"/>
              <a:gd name="connsiteY0" fmla="*/ 520155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808892 w 2074984"/>
              <a:gd name="connsiteY6" fmla="*/ 220797 h 1900128"/>
              <a:gd name="connsiteX7" fmla="*/ 826477 w 2074984"/>
              <a:gd name="connsiteY7" fmla="*/ 168043 h 1900128"/>
              <a:gd name="connsiteX8" fmla="*/ 844311 w 2074984"/>
              <a:gd name="connsiteY8" fmla="*/ 115289 h 1900128"/>
              <a:gd name="connsiteX9" fmla="*/ 844560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54215 w 2074984"/>
              <a:gd name="connsiteY100" fmla="*/ 520155 h 1900128"/>
              <a:gd name="connsiteX0" fmla="*/ 654215 w 2074984"/>
              <a:gd name="connsiteY0" fmla="*/ 520155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808892 w 2074984"/>
              <a:gd name="connsiteY6" fmla="*/ 220797 h 1900128"/>
              <a:gd name="connsiteX7" fmla="*/ 826477 w 2074984"/>
              <a:gd name="connsiteY7" fmla="*/ 168043 h 1900128"/>
              <a:gd name="connsiteX8" fmla="*/ 844311 w 2074984"/>
              <a:gd name="connsiteY8" fmla="*/ 115289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54215 w 2074984"/>
              <a:gd name="connsiteY100" fmla="*/ 520155 h 1900128"/>
              <a:gd name="connsiteX0" fmla="*/ 654215 w 2074984"/>
              <a:gd name="connsiteY0" fmla="*/ 520155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808892 w 2074984"/>
              <a:gd name="connsiteY6" fmla="*/ 220797 h 1900128"/>
              <a:gd name="connsiteX7" fmla="*/ 826477 w 2074984"/>
              <a:gd name="connsiteY7" fmla="*/ 168043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54215 w 2074984"/>
              <a:gd name="connsiteY100" fmla="*/ 520155 h 1900128"/>
              <a:gd name="connsiteX0" fmla="*/ 654215 w 2074984"/>
              <a:gd name="connsiteY0" fmla="*/ 520155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808892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54215 w 2074984"/>
              <a:gd name="connsiteY100" fmla="*/ 520155 h 1900128"/>
              <a:gd name="connsiteX0" fmla="*/ 654215 w 2074984"/>
              <a:gd name="connsiteY0" fmla="*/ 520155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54215 w 2074984"/>
              <a:gd name="connsiteY100" fmla="*/ 520155 h 1900128"/>
              <a:gd name="connsiteX0" fmla="*/ 615212 w 2074984"/>
              <a:gd name="connsiteY0" fmla="*/ 503410 h 1900128"/>
              <a:gd name="connsiteX1" fmla="*/ 694592 w 2074984"/>
              <a:gd name="connsiteY1" fmla="*/ 414228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747346 w 2074984"/>
              <a:gd name="connsiteY2" fmla="*/ 352682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756138 w 2074984"/>
              <a:gd name="connsiteY3" fmla="*/ 326305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82515 w 2074984"/>
              <a:gd name="connsiteY4" fmla="*/ 299928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91307 w 2074984"/>
              <a:gd name="connsiteY5" fmla="*/ 255966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95891 w 2074984"/>
              <a:gd name="connsiteY6" fmla="*/ 220797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800476 w 2074984"/>
              <a:gd name="connsiteY7" fmla="*/ 172229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809642 w 2074984"/>
              <a:gd name="connsiteY8" fmla="*/ 119476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31559 w 2074984"/>
              <a:gd name="connsiteY9" fmla="*/ 80541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606669 w 2074984"/>
              <a:gd name="connsiteY99" fmla="*/ 598866 h 1900128"/>
              <a:gd name="connsiteX100" fmla="*/ 615212 w 2074984"/>
              <a:gd name="connsiteY100" fmla="*/ 503410 h 1900128"/>
              <a:gd name="connsiteX0" fmla="*/ 615212 w 2074984"/>
              <a:gd name="connsiteY0" fmla="*/ 503410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615212 w 2074984"/>
              <a:gd name="connsiteY100" fmla="*/ 503410 h 1900128"/>
              <a:gd name="connsiteX0" fmla="*/ 589210 w 2074984"/>
              <a:gd name="connsiteY0" fmla="*/ 495038 h 1900128"/>
              <a:gd name="connsiteX1" fmla="*/ 646922 w 2074984"/>
              <a:gd name="connsiteY1" fmla="*/ 401670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82342 w 2074984"/>
              <a:gd name="connsiteY2" fmla="*/ 331751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52006 w 2074984"/>
              <a:gd name="connsiteY2" fmla="*/ 306634 h 1900128"/>
              <a:gd name="connsiteX3" fmla="*/ 699801 w 2074984"/>
              <a:gd name="connsiteY3" fmla="*/ 284444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52006 w 2074984"/>
              <a:gd name="connsiteY2" fmla="*/ 306634 h 1900128"/>
              <a:gd name="connsiteX3" fmla="*/ 665132 w 2074984"/>
              <a:gd name="connsiteY3" fmla="*/ 259327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39005 w 2074984"/>
              <a:gd name="connsiteY2" fmla="*/ 306634 h 1900128"/>
              <a:gd name="connsiteX3" fmla="*/ 665132 w 2074984"/>
              <a:gd name="connsiteY3" fmla="*/ 259327 h 1900128"/>
              <a:gd name="connsiteX4" fmla="*/ 708843 w 2074984"/>
              <a:gd name="connsiteY4" fmla="*/ 232949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39005 w 2074984"/>
              <a:gd name="connsiteY2" fmla="*/ 306634 h 1900128"/>
              <a:gd name="connsiteX3" fmla="*/ 665132 w 2074984"/>
              <a:gd name="connsiteY3" fmla="*/ 259327 h 1900128"/>
              <a:gd name="connsiteX4" fmla="*/ 682841 w 2074984"/>
              <a:gd name="connsiteY4" fmla="*/ 216204 h 1900128"/>
              <a:gd name="connsiteX5" fmla="*/ 730635 w 2074984"/>
              <a:gd name="connsiteY5" fmla="*/ 188987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39005 w 2074984"/>
              <a:gd name="connsiteY2" fmla="*/ 306634 h 1900128"/>
              <a:gd name="connsiteX3" fmla="*/ 665132 w 2074984"/>
              <a:gd name="connsiteY3" fmla="*/ 259327 h 1900128"/>
              <a:gd name="connsiteX4" fmla="*/ 682841 w 2074984"/>
              <a:gd name="connsiteY4" fmla="*/ 216204 h 1900128"/>
              <a:gd name="connsiteX5" fmla="*/ 704634 w 2074984"/>
              <a:gd name="connsiteY5" fmla="*/ 176428 h 1900128"/>
              <a:gd name="connsiteX6" fmla="*/ 735220 w 2074984"/>
              <a:gd name="connsiteY6" fmla="*/ 166376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39005 w 2074984"/>
              <a:gd name="connsiteY2" fmla="*/ 306634 h 1900128"/>
              <a:gd name="connsiteX3" fmla="*/ 665132 w 2074984"/>
              <a:gd name="connsiteY3" fmla="*/ 259327 h 1900128"/>
              <a:gd name="connsiteX4" fmla="*/ 682841 w 2074984"/>
              <a:gd name="connsiteY4" fmla="*/ 216204 h 1900128"/>
              <a:gd name="connsiteX5" fmla="*/ 704634 w 2074984"/>
              <a:gd name="connsiteY5" fmla="*/ 176428 h 1900128"/>
              <a:gd name="connsiteX6" fmla="*/ 709218 w 2074984"/>
              <a:gd name="connsiteY6" fmla="*/ 141259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  <a:gd name="connsiteX0" fmla="*/ 589210 w 2074984"/>
              <a:gd name="connsiteY0" fmla="*/ 495038 h 1900128"/>
              <a:gd name="connsiteX1" fmla="*/ 607919 w 2074984"/>
              <a:gd name="connsiteY1" fmla="*/ 380739 h 1900128"/>
              <a:gd name="connsiteX2" fmla="*/ 639005 w 2074984"/>
              <a:gd name="connsiteY2" fmla="*/ 306634 h 1900128"/>
              <a:gd name="connsiteX3" fmla="*/ 665132 w 2074984"/>
              <a:gd name="connsiteY3" fmla="*/ 259327 h 1900128"/>
              <a:gd name="connsiteX4" fmla="*/ 682841 w 2074984"/>
              <a:gd name="connsiteY4" fmla="*/ 216204 h 1900128"/>
              <a:gd name="connsiteX5" fmla="*/ 704634 w 2074984"/>
              <a:gd name="connsiteY5" fmla="*/ 176428 h 1900128"/>
              <a:gd name="connsiteX6" fmla="*/ 726553 w 2074984"/>
              <a:gd name="connsiteY6" fmla="*/ 153817 h 1900128"/>
              <a:gd name="connsiteX7" fmla="*/ 752806 w 2074984"/>
              <a:gd name="connsiteY7" fmla="*/ 121995 h 1900128"/>
              <a:gd name="connsiteX8" fmla="*/ 783640 w 2074984"/>
              <a:gd name="connsiteY8" fmla="*/ 90172 h 1900128"/>
              <a:gd name="connsiteX9" fmla="*/ 809890 w 2074984"/>
              <a:gd name="connsiteY9" fmla="*/ 59610 h 1900128"/>
              <a:gd name="connsiteX10" fmla="*/ 849269 w 2074984"/>
              <a:gd name="connsiteY10" fmla="*/ 25279 h 1900128"/>
              <a:gd name="connsiteX11" fmla="*/ 896815 w 2074984"/>
              <a:gd name="connsiteY11" fmla="*/ 2484 h 1900128"/>
              <a:gd name="connsiteX12" fmla="*/ 967153 w 2074984"/>
              <a:gd name="connsiteY12" fmla="*/ 2249 h 1900128"/>
              <a:gd name="connsiteX13" fmla="*/ 1019907 w 2074984"/>
              <a:gd name="connsiteY13" fmla="*/ 989 h 1900128"/>
              <a:gd name="connsiteX14" fmla="*/ 1371600 w 2074984"/>
              <a:gd name="connsiteY14" fmla="*/ 18574 h 1900128"/>
              <a:gd name="connsiteX15" fmla="*/ 1450730 w 2074984"/>
              <a:gd name="connsiteY15" fmla="*/ 27366 h 1900128"/>
              <a:gd name="connsiteX16" fmla="*/ 1494692 w 2074984"/>
              <a:gd name="connsiteY16" fmla="*/ 36159 h 1900128"/>
              <a:gd name="connsiteX17" fmla="*/ 1547446 w 2074984"/>
              <a:gd name="connsiteY17" fmla="*/ 44951 h 1900128"/>
              <a:gd name="connsiteX18" fmla="*/ 1582615 w 2074984"/>
              <a:gd name="connsiteY18" fmla="*/ 53743 h 1900128"/>
              <a:gd name="connsiteX19" fmla="*/ 1635369 w 2074984"/>
              <a:gd name="connsiteY19" fmla="*/ 62536 h 1900128"/>
              <a:gd name="connsiteX20" fmla="*/ 1714500 w 2074984"/>
              <a:gd name="connsiteY20" fmla="*/ 80120 h 1900128"/>
              <a:gd name="connsiteX21" fmla="*/ 1776046 w 2074984"/>
              <a:gd name="connsiteY21" fmla="*/ 124082 h 1900128"/>
              <a:gd name="connsiteX22" fmla="*/ 1802423 w 2074984"/>
              <a:gd name="connsiteY22" fmla="*/ 132874 h 1900128"/>
              <a:gd name="connsiteX23" fmla="*/ 1837592 w 2074984"/>
              <a:gd name="connsiteY23" fmla="*/ 150459 h 1900128"/>
              <a:gd name="connsiteX24" fmla="*/ 1890346 w 2074984"/>
              <a:gd name="connsiteY24" fmla="*/ 176836 h 1900128"/>
              <a:gd name="connsiteX25" fmla="*/ 1925515 w 2074984"/>
              <a:gd name="connsiteY25" fmla="*/ 203213 h 1900128"/>
              <a:gd name="connsiteX26" fmla="*/ 1951892 w 2074984"/>
              <a:gd name="connsiteY26" fmla="*/ 220797 h 1900128"/>
              <a:gd name="connsiteX27" fmla="*/ 1987061 w 2074984"/>
              <a:gd name="connsiteY27" fmla="*/ 273551 h 1900128"/>
              <a:gd name="connsiteX28" fmla="*/ 2004646 w 2074984"/>
              <a:gd name="connsiteY28" fmla="*/ 299928 h 1900128"/>
              <a:gd name="connsiteX29" fmla="*/ 2031023 w 2074984"/>
              <a:gd name="connsiteY29" fmla="*/ 326305 h 1900128"/>
              <a:gd name="connsiteX30" fmla="*/ 2066192 w 2074984"/>
              <a:gd name="connsiteY30" fmla="*/ 405436 h 1900128"/>
              <a:gd name="connsiteX31" fmla="*/ 2074984 w 2074984"/>
              <a:gd name="connsiteY31" fmla="*/ 431813 h 1900128"/>
              <a:gd name="connsiteX32" fmla="*/ 2066192 w 2074984"/>
              <a:gd name="connsiteY32" fmla="*/ 528528 h 1900128"/>
              <a:gd name="connsiteX33" fmla="*/ 2039815 w 2074984"/>
              <a:gd name="connsiteY33" fmla="*/ 546113 h 1900128"/>
              <a:gd name="connsiteX34" fmla="*/ 2004646 w 2074984"/>
              <a:gd name="connsiteY34" fmla="*/ 554905 h 1900128"/>
              <a:gd name="connsiteX35" fmla="*/ 1978269 w 2074984"/>
              <a:gd name="connsiteY35" fmla="*/ 563697 h 1900128"/>
              <a:gd name="connsiteX36" fmla="*/ 1951892 w 2074984"/>
              <a:gd name="connsiteY36" fmla="*/ 581282 h 1900128"/>
              <a:gd name="connsiteX37" fmla="*/ 1899138 w 2074984"/>
              <a:gd name="connsiteY37" fmla="*/ 598866 h 1900128"/>
              <a:gd name="connsiteX38" fmla="*/ 1512277 w 2074984"/>
              <a:gd name="connsiteY38" fmla="*/ 598866 h 1900128"/>
              <a:gd name="connsiteX39" fmla="*/ 1424353 w 2074984"/>
              <a:gd name="connsiteY39" fmla="*/ 634036 h 1900128"/>
              <a:gd name="connsiteX40" fmla="*/ 1380392 w 2074984"/>
              <a:gd name="connsiteY40" fmla="*/ 642828 h 1900128"/>
              <a:gd name="connsiteX41" fmla="*/ 1345223 w 2074984"/>
              <a:gd name="connsiteY41" fmla="*/ 651620 h 1900128"/>
              <a:gd name="connsiteX42" fmla="*/ 1318846 w 2074984"/>
              <a:gd name="connsiteY42" fmla="*/ 669205 h 1900128"/>
              <a:gd name="connsiteX43" fmla="*/ 1266092 w 2074984"/>
              <a:gd name="connsiteY43" fmla="*/ 713166 h 1900128"/>
              <a:gd name="connsiteX44" fmla="*/ 1230923 w 2074984"/>
              <a:gd name="connsiteY44" fmla="*/ 721959 h 1900128"/>
              <a:gd name="connsiteX45" fmla="*/ 1204546 w 2074984"/>
              <a:gd name="connsiteY45" fmla="*/ 739543 h 1900128"/>
              <a:gd name="connsiteX46" fmla="*/ 1169377 w 2074984"/>
              <a:gd name="connsiteY46" fmla="*/ 792297 h 1900128"/>
              <a:gd name="connsiteX47" fmla="*/ 1151792 w 2074984"/>
              <a:gd name="connsiteY47" fmla="*/ 818674 h 1900128"/>
              <a:gd name="connsiteX48" fmla="*/ 1125415 w 2074984"/>
              <a:gd name="connsiteY48" fmla="*/ 836259 h 1900128"/>
              <a:gd name="connsiteX49" fmla="*/ 1090246 w 2074984"/>
              <a:gd name="connsiteY49" fmla="*/ 932974 h 1900128"/>
              <a:gd name="connsiteX50" fmla="*/ 1072661 w 2074984"/>
              <a:gd name="connsiteY50" fmla="*/ 985728 h 1900128"/>
              <a:gd name="connsiteX51" fmla="*/ 1063869 w 2074984"/>
              <a:gd name="connsiteY51" fmla="*/ 1012105 h 1900128"/>
              <a:gd name="connsiteX52" fmla="*/ 1055077 w 2074984"/>
              <a:gd name="connsiteY52" fmla="*/ 1056066 h 1900128"/>
              <a:gd name="connsiteX53" fmla="*/ 1037492 w 2074984"/>
              <a:gd name="connsiteY53" fmla="*/ 1108820 h 1900128"/>
              <a:gd name="connsiteX54" fmla="*/ 1046284 w 2074984"/>
              <a:gd name="connsiteY54" fmla="*/ 1319836 h 1900128"/>
              <a:gd name="connsiteX55" fmla="*/ 1063869 w 2074984"/>
              <a:gd name="connsiteY55" fmla="*/ 1372589 h 1900128"/>
              <a:gd name="connsiteX56" fmla="*/ 1072661 w 2074984"/>
              <a:gd name="connsiteY56" fmla="*/ 1398966 h 1900128"/>
              <a:gd name="connsiteX57" fmla="*/ 1099038 w 2074984"/>
              <a:gd name="connsiteY57" fmla="*/ 1425343 h 1900128"/>
              <a:gd name="connsiteX58" fmla="*/ 1107830 w 2074984"/>
              <a:gd name="connsiteY58" fmla="*/ 1451720 h 1900128"/>
              <a:gd name="connsiteX59" fmla="*/ 1125415 w 2074984"/>
              <a:gd name="connsiteY59" fmla="*/ 1478097 h 1900128"/>
              <a:gd name="connsiteX60" fmla="*/ 1116623 w 2074984"/>
              <a:gd name="connsiteY60" fmla="*/ 1697905 h 1900128"/>
              <a:gd name="connsiteX61" fmla="*/ 1081453 w 2074984"/>
              <a:gd name="connsiteY61" fmla="*/ 1777036 h 1900128"/>
              <a:gd name="connsiteX62" fmla="*/ 1028700 w 2074984"/>
              <a:gd name="connsiteY62" fmla="*/ 1829789 h 1900128"/>
              <a:gd name="connsiteX63" fmla="*/ 993530 w 2074984"/>
              <a:gd name="connsiteY63" fmla="*/ 1838582 h 1900128"/>
              <a:gd name="connsiteX64" fmla="*/ 958361 w 2074984"/>
              <a:gd name="connsiteY64" fmla="*/ 1856166 h 1900128"/>
              <a:gd name="connsiteX65" fmla="*/ 879230 w 2074984"/>
              <a:gd name="connsiteY65" fmla="*/ 1864959 h 1900128"/>
              <a:gd name="connsiteX66" fmla="*/ 791307 w 2074984"/>
              <a:gd name="connsiteY66" fmla="*/ 1882543 h 1900128"/>
              <a:gd name="connsiteX67" fmla="*/ 659423 w 2074984"/>
              <a:gd name="connsiteY67" fmla="*/ 1900128 h 1900128"/>
              <a:gd name="connsiteX68" fmla="*/ 422030 w 2074984"/>
              <a:gd name="connsiteY68" fmla="*/ 1891336 h 1900128"/>
              <a:gd name="connsiteX69" fmla="*/ 351692 w 2074984"/>
              <a:gd name="connsiteY69" fmla="*/ 1873751 h 1900128"/>
              <a:gd name="connsiteX70" fmla="*/ 272561 w 2074984"/>
              <a:gd name="connsiteY70" fmla="*/ 1856166 h 1900128"/>
              <a:gd name="connsiteX71" fmla="*/ 246184 w 2074984"/>
              <a:gd name="connsiteY71" fmla="*/ 1838582 h 1900128"/>
              <a:gd name="connsiteX72" fmla="*/ 211015 w 2074984"/>
              <a:gd name="connsiteY72" fmla="*/ 1829789 h 1900128"/>
              <a:gd name="connsiteX73" fmla="*/ 184638 w 2074984"/>
              <a:gd name="connsiteY73" fmla="*/ 1803413 h 1900128"/>
              <a:gd name="connsiteX74" fmla="*/ 131884 w 2074984"/>
              <a:gd name="connsiteY74" fmla="*/ 1724282 h 1900128"/>
              <a:gd name="connsiteX75" fmla="*/ 105507 w 2074984"/>
              <a:gd name="connsiteY75" fmla="*/ 1697905 h 1900128"/>
              <a:gd name="connsiteX76" fmla="*/ 70338 w 2074984"/>
              <a:gd name="connsiteY76" fmla="*/ 1645151 h 1900128"/>
              <a:gd name="connsiteX77" fmla="*/ 52753 w 2074984"/>
              <a:gd name="connsiteY77" fmla="*/ 1618774 h 1900128"/>
              <a:gd name="connsiteX78" fmla="*/ 43961 w 2074984"/>
              <a:gd name="connsiteY78" fmla="*/ 1583605 h 1900128"/>
              <a:gd name="connsiteX79" fmla="*/ 26377 w 2074984"/>
              <a:gd name="connsiteY79" fmla="*/ 1548436 h 1900128"/>
              <a:gd name="connsiteX80" fmla="*/ 8792 w 2074984"/>
              <a:gd name="connsiteY80" fmla="*/ 1460513 h 1900128"/>
              <a:gd name="connsiteX81" fmla="*/ 0 w 2074984"/>
              <a:gd name="connsiteY81" fmla="*/ 1434136 h 1900128"/>
              <a:gd name="connsiteX82" fmla="*/ 8792 w 2074984"/>
              <a:gd name="connsiteY82" fmla="*/ 1293459 h 1900128"/>
              <a:gd name="connsiteX83" fmla="*/ 17584 w 2074984"/>
              <a:gd name="connsiteY83" fmla="*/ 1249497 h 1900128"/>
              <a:gd name="connsiteX84" fmla="*/ 52753 w 2074984"/>
              <a:gd name="connsiteY84" fmla="*/ 1214328 h 1900128"/>
              <a:gd name="connsiteX85" fmla="*/ 105507 w 2074984"/>
              <a:gd name="connsiteY85" fmla="*/ 1161574 h 1900128"/>
              <a:gd name="connsiteX86" fmla="*/ 184638 w 2074984"/>
              <a:gd name="connsiteY86" fmla="*/ 1091236 h 1900128"/>
              <a:gd name="connsiteX87" fmla="*/ 211015 w 2074984"/>
              <a:gd name="connsiteY87" fmla="*/ 1082443 h 1900128"/>
              <a:gd name="connsiteX88" fmla="*/ 246184 w 2074984"/>
              <a:gd name="connsiteY88" fmla="*/ 1056066 h 1900128"/>
              <a:gd name="connsiteX89" fmla="*/ 272561 w 2074984"/>
              <a:gd name="connsiteY89" fmla="*/ 1029689 h 1900128"/>
              <a:gd name="connsiteX90" fmla="*/ 325315 w 2074984"/>
              <a:gd name="connsiteY90" fmla="*/ 994520 h 1900128"/>
              <a:gd name="connsiteX91" fmla="*/ 360484 w 2074984"/>
              <a:gd name="connsiteY91" fmla="*/ 941766 h 1900128"/>
              <a:gd name="connsiteX92" fmla="*/ 386861 w 2074984"/>
              <a:gd name="connsiteY92" fmla="*/ 906597 h 1900128"/>
              <a:gd name="connsiteX93" fmla="*/ 413238 w 2074984"/>
              <a:gd name="connsiteY93" fmla="*/ 880220 h 1900128"/>
              <a:gd name="connsiteX94" fmla="*/ 430823 w 2074984"/>
              <a:gd name="connsiteY94" fmla="*/ 853843 h 1900128"/>
              <a:gd name="connsiteX95" fmla="*/ 465992 w 2074984"/>
              <a:gd name="connsiteY95" fmla="*/ 827466 h 1900128"/>
              <a:gd name="connsiteX96" fmla="*/ 527538 w 2074984"/>
              <a:gd name="connsiteY96" fmla="*/ 739543 h 1900128"/>
              <a:gd name="connsiteX97" fmla="*/ 545123 w 2074984"/>
              <a:gd name="connsiteY97" fmla="*/ 713166 h 1900128"/>
              <a:gd name="connsiteX98" fmla="*/ 571500 w 2074984"/>
              <a:gd name="connsiteY98" fmla="*/ 651620 h 1900128"/>
              <a:gd name="connsiteX99" fmla="*/ 576333 w 2074984"/>
              <a:gd name="connsiteY99" fmla="*/ 590494 h 1900128"/>
              <a:gd name="connsiteX100" fmla="*/ 589210 w 2074984"/>
              <a:gd name="connsiteY100" fmla="*/ 495038 h 19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074984" h="1900128">
                <a:moveTo>
                  <a:pt x="589210" y="495038"/>
                </a:moveTo>
                <a:cubicBezTo>
                  <a:pt x="594474" y="460079"/>
                  <a:pt x="599620" y="412140"/>
                  <a:pt x="607919" y="380739"/>
                </a:cubicBezTo>
                <a:cubicBezTo>
                  <a:pt x="616218" y="349338"/>
                  <a:pt x="594104" y="373985"/>
                  <a:pt x="639005" y="306634"/>
                </a:cubicBezTo>
                <a:cubicBezTo>
                  <a:pt x="641936" y="297842"/>
                  <a:pt x="657826" y="274399"/>
                  <a:pt x="665132" y="259327"/>
                </a:cubicBezTo>
                <a:cubicBezTo>
                  <a:pt x="672438" y="244255"/>
                  <a:pt x="676257" y="230020"/>
                  <a:pt x="682841" y="216204"/>
                </a:cubicBezTo>
                <a:cubicBezTo>
                  <a:pt x="689425" y="202388"/>
                  <a:pt x="697349" y="186826"/>
                  <a:pt x="704634" y="176428"/>
                </a:cubicBezTo>
                <a:cubicBezTo>
                  <a:pt x="711919" y="166030"/>
                  <a:pt x="718524" y="162889"/>
                  <a:pt x="726553" y="153817"/>
                </a:cubicBezTo>
                <a:cubicBezTo>
                  <a:pt x="734582" y="144745"/>
                  <a:pt x="743292" y="132603"/>
                  <a:pt x="752806" y="121995"/>
                </a:cubicBezTo>
                <a:cubicBezTo>
                  <a:pt x="762321" y="111388"/>
                  <a:pt x="774126" y="100570"/>
                  <a:pt x="783640" y="90172"/>
                </a:cubicBezTo>
                <a:cubicBezTo>
                  <a:pt x="793154" y="79774"/>
                  <a:pt x="798952" y="70426"/>
                  <a:pt x="809890" y="59610"/>
                </a:cubicBezTo>
                <a:cubicBezTo>
                  <a:pt x="820828" y="48795"/>
                  <a:pt x="834782" y="34800"/>
                  <a:pt x="849269" y="25279"/>
                </a:cubicBezTo>
                <a:cubicBezTo>
                  <a:pt x="863756" y="15758"/>
                  <a:pt x="877168" y="6322"/>
                  <a:pt x="896815" y="2484"/>
                </a:cubicBezTo>
                <a:cubicBezTo>
                  <a:pt x="916462" y="-1354"/>
                  <a:pt x="946638" y="2498"/>
                  <a:pt x="967153" y="2249"/>
                </a:cubicBezTo>
                <a:cubicBezTo>
                  <a:pt x="987668" y="2000"/>
                  <a:pt x="952499" y="-1732"/>
                  <a:pt x="1019907" y="989"/>
                </a:cubicBezTo>
                <a:cubicBezTo>
                  <a:pt x="1087315" y="3710"/>
                  <a:pt x="1221733" y="4301"/>
                  <a:pt x="1371600" y="18574"/>
                </a:cubicBezTo>
                <a:cubicBezTo>
                  <a:pt x="1398019" y="21090"/>
                  <a:pt x="1424458" y="23613"/>
                  <a:pt x="1450730" y="27366"/>
                </a:cubicBezTo>
                <a:cubicBezTo>
                  <a:pt x="1465524" y="29479"/>
                  <a:pt x="1479989" y="33486"/>
                  <a:pt x="1494692" y="36159"/>
                </a:cubicBezTo>
                <a:cubicBezTo>
                  <a:pt x="1512232" y="39348"/>
                  <a:pt x="1529965" y="41455"/>
                  <a:pt x="1547446" y="44951"/>
                </a:cubicBezTo>
                <a:cubicBezTo>
                  <a:pt x="1559295" y="47321"/>
                  <a:pt x="1570766" y="51373"/>
                  <a:pt x="1582615" y="53743"/>
                </a:cubicBezTo>
                <a:cubicBezTo>
                  <a:pt x="1600096" y="57239"/>
                  <a:pt x="1617829" y="59347"/>
                  <a:pt x="1635369" y="62536"/>
                </a:cubicBezTo>
                <a:cubicBezTo>
                  <a:pt x="1676300" y="69978"/>
                  <a:pt x="1676864" y="70712"/>
                  <a:pt x="1714500" y="80120"/>
                </a:cubicBezTo>
                <a:cubicBezTo>
                  <a:pt x="1722464" y="86093"/>
                  <a:pt x="1763191" y="117654"/>
                  <a:pt x="1776046" y="124082"/>
                </a:cubicBezTo>
                <a:cubicBezTo>
                  <a:pt x="1784335" y="128227"/>
                  <a:pt x="1793904" y="129223"/>
                  <a:pt x="1802423" y="132874"/>
                </a:cubicBezTo>
                <a:cubicBezTo>
                  <a:pt x="1814470" y="138037"/>
                  <a:pt x="1826212" y="143956"/>
                  <a:pt x="1837592" y="150459"/>
                </a:cubicBezTo>
                <a:cubicBezTo>
                  <a:pt x="1885314" y="177729"/>
                  <a:pt x="1841987" y="160715"/>
                  <a:pt x="1890346" y="176836"/>
                </a:cubicBezTo>
                <a:cubicBezTo>
                  <a:pt x="1902069" y="185628"/>
                  <a:pt x="1913591" y="194696"/>
                  <a:pt x="1925515" y="203213"/>
                </a:cubicBezTo>
                <a:cubicBezTo>
                  <a:pt x="1934114" y="209355"/>
                  <a:pt x="1944934" y="212845"/>
                  <a:pt x="1951892" y="220797"/>
                </a:cubicBezTo>
                <a:cubicBezTo>
                  <a:pt x="1965809" y="236702"/>
                  <a:pt x="1975338" y="255966"/>
                  <a:pt x="1987061" y="273551"/>
                </a:cubicBezTo>
                <a:cubicBezTo>
                  <a:pt x="1992923" y="282343"/>
                  <a:pt x="1997174" y="292456"/>
                  <a:pt x="2004646" y="299928"/>
                </a:cubicBezTo>
                <a:cubicBezTo>
                  <a:pt x="2013438" y="308720"/>
                  <a:pt x="2023063" y="316753"/>
                  <a:pt x="2031023" y="326305"/>
                </a:cubicBezTo>
                <a:cubicBezTo>
                  <a:pt x="2054243" y="354170"/>
                  <a:pt x="2053414" y="367102"/>
                  <a:pt x="2066192" y="405436"/>
                </a:cubicBezTo>
                <a:lnTo>
                  <a:pt x="2074984" y="431813"/>
                </a:lnTo>
                <a:cubicBezTo>
                  <a:pt x="2072053" y="464051"/>
                  <a:pt x="2075712" y="497588"/>
                  <a:pt x="2066192" y="528528"/>
                </a:cubicBezTo>
                <a:cubicBezTo>
                  <a:pt x="2063084" y="538628"/>
                  <a:pt x="2049528" y="541950"/>
                  <a:pt x="2039815" y="546113"/>
                </a:cubicBezTo>
                <a:cubicBezTo>
                  <a:pt x="2028708" y="550873"/>
                  <a:pt x="2016265" y="551585"/>
                  <a:pt x="2004646" y="554905"/>
                </a:cubicBezTo>
                <a:cubicBezTo>
                  <a:pt x="1995735" y="557451"/>
                  <a:pt x="1987061" y="560766"/>
                  <a:pt x="1978269" y="563697"/>
                </a:cubicBezTo>
                <a:cubicBezTo>
                  <a:pt x="1969477" y="569559"/>
                  <a:pt x="1961548" y="576990"/>
                  <a:pt x="1951892" y="581282"/>
                </a:cubicBezTo>
                <a:cubicBezTo>
                  <a:pt x="1934954" y="588810"/>
                  <a:pt x="1899138" y="598866"/>
                  <a:pt x="1899138" y="598866"/>
                </a:cubicBezTo>
                <a:cubicBezTo>
                  <a:pt x="1761473" y="593571"/>
                  <a:pt x="1647091" y="582014"/>
                  <a:pt x="1512277" y="598866"/>
                </a:cubicBezTo>
                <a:cubicBezTo>
                  <a:pt x="1453732" y="606184"/>
                  <a:pt x="1471404" y="618352"/>
                  <a:pt x="1424353" y="634036"/>
                </a:cubicBezTo>
                <a:cubicBezTo>
                  <a:pt x="1410176" y="638762"/>
                  <a:pt x="1394980" y="639586"/>
                  <a:pt x="1380392" y="642828"/>
                </a:cubicBezTo>
                <a:cubicBezTo>
                  <a:pt x="1368596" y="645449"/>
                  <a:pt x="1356946" y="648689"/>
                  <a:pt x="1345223" y="651620"/>
                </a:cubicBezTo>
                <a:cubicBezTo>
                  <a:pt x="1336431" y="657482"/>
                  <a:pt x="1326964" y="662440"/>
                  <a:pt x="1318846" y="669205"/>
                </a:cubicBezTo>
                <a:cubicBezTo>
                  <a:pt x="1296476" y="687847"/>
                  <a:pt x="1293060" y="701608"/>
                  <a:pt x="1266092" y="713166"/>
                </a:cubicBezTo>
                <a:cubicBezTo>
                  <a:pt x="1254985" y="717926"/>
                  <a:pt x="1242646" y="719028"/>
                  <a:pt x="1230923" y="721959"/>
                </a:cubicBezTo>
                <a:cubicBezTo>
                  <a:pt x="1222131" y="727820"/>
                  <a:pt x="1211504" y="731591"/>
                  <a:pt x="1204546" y="739543"/>
                </a:cubicBezTo>
                <a:cubicBezTo>
                  <a:pt x="1190629" y="755448"/>
                  <a:pt x="1181100" y="774712"/>
                  <a:pt x="1169377" y="792297"/>
                </a:cubicBezTo>
                <a:cubicBezTo>
                  <a:pt x="1163515" y="801089"/>
                  <a:pt x="1160584" y="812812"/>
                  <a:pt x="1151792" y="818674"/>
                </a:cubicBezTo>
                <a:lnTo>
                  <a:pt x="1125415" y="836259"/>
                </a:lnTo>
                <a:cubicBezTo>
                  <a:pt x="1088550" y="891555"/>
                  <a:pt x="1123827" y="832234"/>
                  <a:pt x="1090246" y="932974"/>
                </a:cubicBezTo>
                <a:lnTo>
                  <a:pt x="1072661" y="985728"/>
                </a:lnTo>
                <a:cubicBezTo>
                  <a:pt x="1069730" y="994520"/>
                  <a:pt x="1065687" y="1003017"/>
                  <a:pt x="1063869" y="1012105"/>
                </a:cubicBezTo>
                <a:cubicBezTo>
                  <a:pt x="1060938" y="1026759"/>
                  <a:pt x="1059009" y="1041649"/>
                  <a:pt x="1055077" y="1056066"/>
                </a:cubicBezTo>
                <a:cubicBezTo>
                  <a:pt x="1050200" y="1073949"/>
                  <a:pt x="1037492" y="1108820"/>
                  <a:pt x="1037492" y="1108820"/>
                </a:cubicBezTo>
                <a:cubicBezTo>
                  <a:pt x="1040423" y="1179159"/>
                  <a:pt x="1039279" y="1249786"/>
                  <a:pt x="1046284" y="1319836"/>
                </a:cubicBezTo>
                <a:cubicBezTo>
                  <a:pt x="1048128" y="1338280"/>
                  <a:pt x="1058007" y="1355005"/>
                  <a:pt x="1063869" y="1372589"/>
                </a:cubicBezTo>
                <a:cubicBezTo>
                  <a:pt x="1066800" y="1381381"/>
                  <a:pt x="1066108" y="1392413"/>
                  <a:pt x="1072661" y="1398966"/>
                </a:cubicBezTo>
                <a:lnTo>
                  <a:pt x="1099038" y="1425343"/>
                </a:lnTo>
                <a:cubicBezTo>
                  <a:pt x="1101969" y="1434135"/>
                  <a:pt x="1103685" y="1443431"/>
                  <a:pt x="1107830" y="1451720"/>
                </a:cubicBezTo>
                <a:cubicBezTo>
                  <a:pt x="1112556" y="1461172"/>
                  <a:pt x="1125038" y="1467537"/>
                  <a:pt x="1125415" y="1478097"/>
                </a:cubicBezTo>
                <a:cubicBezTo>
                  <a:pt x="1128032" y="1551378"/>
                  <a:pt x="1123686" y="1624918"/>
                  <a:pt x="1116623" y="1697905"/>
                </a:cubicBezTo>
                <a:cubicBezTo>
                  <a:pt x="1113422" y="1730981"/>
                  <a:pt x="1099215" y="1752169"/>
                  <a:pt x="1081453" y="1777036"/>
                </a:cubicBezTo>
                <a:cubicBezTo>
                  <a:pt x="1064089" y="1801345"/>
                  <a:pt x="1056199" y="1818004"/>
                  <a:pt x="1028700" y="1829789"/>
                </a:cubicBezTo>
                <a:cubicBezTo>
                  <a:pt x="1017593" y="1834549"/>
                  <a:pt x="1004845" y="1834339"/>
                  <a:pt x="993530" y="1838582"/>
                </a:cubicBezTo>
                <a:cubicBezTo>
                  <a:pt x="981258" y="1843184"/>
                  <a:pt x="971132" y="1853219"/>
                  <a:pt x="958361" y="1856166"/>
                </a:cubicBezTo>
                <a:cubicBezTo>
                  <a:pt x="932501" y="1862134"/>
                  <a:pt x="905445" y="1860820"/>
                  <a:pt x="879230" y="1864959"/>
                </a:cubicBezTo>
                <a:cubicBezTo>
                  <a:pt x="849708" y="1869620"/>
                  <a:pt x="820895" y="1878316"/>
                  <a:pt x="791307" y="1882543"/>
                </a:cubicBezTo>
                <a:cubicBezTo>
                  <a:pt x="706370" y="1894678"/>
                  <a:pt x="750325" y="1888766"/>
                  <a:pt x="659423" y="1900128"/>
                </a:cubicBezTo>
                <a:cubicBezTo>
                  <a:pt x="580292" y="1897197"/>
                  <a:pt x="500926" y="1898099"/>
                  <a:pt x="422030" y="1891336"/>
                </a:cubicBezTo>
                <a:cubicBezTo>
                  <a:pt x="397951" y="1889272"/>
                  <a:pt x="375138" y="1879613"/>
                  <a:pt x="351692" y="1873751"/>
                </a:cubicBezTo>
                <a:cubicBezTo>
                  <a:pt x="302034" y="1861336"/>
                  <a:pt x="328360" y="1867327"/>
                  <a:pt x="272561" y="1856166"/>
                </a:cubicBezTo>
                <a:cubicBezTo>
                  <a:pt x="263769" y="1850305"/>
                  <a:pt x="255897" y="1842745"/>
                  <a:pt x="246184" y="1838582"/>
                </a:cubicBezTo>
                <a:cubicBezTo>
                  <a:pt x="235077" y="1833822"/>
                  <a:pt x="221507" y="1835784"/>
                  <a:pt x="211015" y="1829789"/>
                </a:cubicBezTo>
                <a:cubicBezTo>
                  <a:pt x="200219" y="1823620"/>
                  <a:pt x="192730" y="1812854"/>
                  <a:pt x="184638" y="1803413"/>
                </a:cubicBezTo>
                <a:cubicBezTo>
                  <a:pt x="126479" y="1735561"/>
                  <a:pt x="190907" y="1802979"/>
                  <a:pt x="131884" y="1724282"/>
                </a:cubicBezTo>
                <a:cubicBezTo>
                  <a:pt x="124423" y="1714335"/>
                  <a:pt x="113141" y="1707720"/>
                  <a:pt x="105507" y="1697905"/>
                </a:cubicBezTo>
                <a:cubicBezTo>
                  <a:pt x="92532" y="1681223"/>
                  <a:pt x="82061" y="1662736"/>
                  <a:pt x="70338" y="1645151"/>
                </a:cubicBezTo>
                <a:lnTo>
                  <a:pt x="52753" y="1618774"/>
                </a:lnTo>
                <a:cubicBezTo>
                  <a:pt x="49822" y="1607051"/>
                  <a:pt x="48204" y="1594919"/>
                  <a:pt x="43961" y="1583605"/>
                </a:cubicBezTo>
                <a:cubicBezTo>
                  <a:pt x="39359" y="1571333"/>
                  <a:pt x="29978" y="1561038"/>
                  <a:pt x="26377" y="1548436"/>
                </a:cubicBezTo>
                <a:cubicBezTo>
                  <a:pt x="18166" y="1519698"/>
                  <a:pt x="18243" y="1488867"/>
                  <a:pt x="8792" y="1460513"/>
                </a:cubicBezTo>
                <a:lnTo>
                  <a:pt x="0" y="1434136"/>
                </a:lnTo>
                <a:cubicBezTo>
                  <a:pt x="2931" y="1387244"/>
                  <a:pt x="4338" y="1340231"/>
                  <a:pt x="8792" y="1293459"/>
                </a:cubicBezTo>
                <a:cubicBezTo>
                  <a:pt x="10209" y="1278582"/>
                  <a:pt x="10327" y="1262561"/>
                  <a:pt x="17584" y="1249497"/>
                </a:cubicBezTo>
                <a:cubicBezTo>
                  <a:pt x="25635" y="1235004"/>
                  <a:pt x="41836" y="1226805"/>
                  <a:pt x="52753" y="1214328"/>
                </a:cubicBezTo>
                <a:cubicBezTo>
                  <a:pt x="156808" y="1095408"/>
                  <a:pt x="15494" y="1241586"/>
                  <a:pt x="105507" y="1161574"/>
                </a:cubicBezTo>
                <a:cubicBezTo>
                  <a:pt x="135473" y="1134937"/>
                  <a:pt x="150427" y="1108342"/>
                  <a:pt x="184638" y="1091236"/>
                </a:cubicBezTo>
                <a:cubicBezTo>
                  <a:pt x="192928" y="1087091"/>
                  <a:pt x="202223" y="1085374"/>
                  <a:pt x="211015" y="1082443"/>
                </a:cubicBezTo>
                <a:cubicBezTo>
                  <a:pt x="222738" y="1073651"/>
                  <a:pt x="235058" y="1065603"/>
                  <a:pt x="246184" y="1056066"/>
                </a:cubicBezTo>
                <a:cubicBezTo>
                  <a:pt x="255625" y="1047974"/>
                  <a:pt x="262746" y="1037323"/>
                  <a:pt x="272561" y="1029689"/>
                </a:cubicBezTo>
                <a:cubicBezTo>
                  <a:pt x="289243" y="1016714"/>
                  <a:pt x="325315" y="994520"/>
                  <a:pt x="325315" y="994520"/>
                </a:cubicBezTo>
                <a:cubicBezTo>
                  <a:pt x="340270" y="949653"/>
                  <a:pt x="324560" y="983677"/>
                  <a:pt x="360484" y="941766"/>
                </a:cubicBezTo>
                <a:cubicBezTo>
                  <a:pt x="370021" y="930640"/>
                  <a:pt x="377324" y="917723"/>
                  <a:pt x="386861" y="906597"/>
                </a:cubicBezTo>
                <a:cubicBezTo>
                  <a:pt x="394953" y="897156"/>
                  <a:pt x="405278" y="889772"/>
                  <a:pt x="413238" y="880220"/>
                </a:cubicBezTo>
                <a:cubicBezTo>
                  <a:pt x="420003" y="872102"/>
                  <a:pt x="423351" y="861315"/>
                  <a:pt x="430823" y="853843"/>
                </a:cubicBezTo>
                <a:cubicBezTo>
                  <a:pt x="441185" y="843481"/>
                  <a:pt x="455630" y="837828"/>
                  <a:pt x="465992" y="827466"/>
                </a:cubicBezTo>
                <a:cubicBezTo>
                  <a:pt x="479013" y="814445"/>
                  <a:pt x="521791" y="748163"/>
                  <a:pt x="527538" y="739543"/>
                </a:cubicBezTo>
                <a:lnTo>
                  <a:pt x="545123" y="713166"/>
                </a:lnTo>
                <a:cubicBezTo>
                  <a:pt x="554219" y="685876"/>
                  <a:pt x="555201" y="678784"/>
                  <a:pt x="571500" y="651620"/>
                </a:cubicBezTo>
                <a:cubicBezTo>
                  <a:pt x="582373" y="633498"/>
                  <a:pt x="576333" y="590494"/>
                  <a:pt x="576333" y="590494"/>
                </a:cubicBezTo>
                <a:cubicBezTo>
                  <a:pt x="597624" y="526619"/>
                  <a:pt x="583946" y="529997"/>
                  <a:pt x="589210" y="49503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205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t-EE">
              <a:latin typeface="Arial" charset="0"/>
            </a:endParaRPr>
          </a:p>
        </p:txBody>
      </p:sp>
      <p:graphicFrame>
        <p:nvGraphicFramePr>
          <p:cNvPr id="2058" name="Object 4"/>
          <p:cNvGraphicFramePr>
            <a:graphicFrameLocks noChangeAspect="1"/>
          </p:cNvGraphicFramePr>
          <p:nvPr/>
        </p:nvGraphicFramePr>
        <p:xfrm>
          <a:off x="179388" y="2544763"/>
          <a:ext cx="6169025" cy="1919287"/>
        </p:xfrm>
        <a:graphic>
          <a:graphicData uri="http://schemas.openxmlformats.org/presentationml/2006/ole">
            <p:oleObj spid="_x0000_s2076" name="Equation" r:id="rId4" imgW="3352800" imgH="1041400" progId="Equation.3">
              <p:embed/>
            </p:oleObj>
          </a:graphicData>
        </a:graphic>
      </p:graphicFrame>
      <p:sp>
        <p:nvSpPr>
          <p:cNvPr id="2059" name="TextBox 6"/>
          <p:cNvSpPr txBox="1">
            <a:spLocks noChangeArrowheads="1"/>
          </p:cNvSpPr>
          <p:nvPr/>
        </p:nvSpPr>
        <p:spPr bwMode="auto">
          <a:xfrm>
            <a:off x="420688" y="1628775"/>
            <a:ext cx="1903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t-EE"/>
              <a:t>Basic of FRET ratio</a:t>
            </a:r>
          </a:p>
        </p:txBody>
      </p:sp>
      <p:sp>
        <p:nvSpPr>
          <p:cNvPr id="8" name="Down Arrow 7"/>
          <p:cNvSpPr/>
          <p:nvPr/>
        </p:nvSpPr>
        <p:spPr>
          <a:xfrm>
            <a:off x="1530350" y="1954213"/>
            <a:ext cx="128588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2061" name="TextBox 9"/>
          <p:cNvSpPr txBox="1">
            <a:spLocks noChangeArrowheads="1"/>
          </p:cNvSpPr>
          <p:nvPr/>
        </p:nvSpPr>
        <p:spPr bwMode="auto">
          <a:xfrm>
            <a:off x="5173663" y="5399088"/>
            <a:ext cx="12366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t-EE"/>
              <a:t>corrections</a:t>
            </a:r>
          </a:p>
        </p:txBody>
      </p:sp>
      <p:sp>
        <p:nvSpPr>
          <p:cNvPr id="11" name="Down Arrow 10"/>
          <p:cNvSpPr/>
          <p:nvPr/>
        </p:nvSpPr>
        <p:spPr>
          <a:xfrm rot="10800000">
            <a:off x="5719763" y="4889500"/>
            <a:ext cx="71437" cy="576263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t-EE"/>
          </a:p>
        </p:txBody>
      </p:sp>
      <p:sp>
        <p:nvSpPr>
          <p:cNvPr id="16" name="TextBox 15"/>
          <p:cNvSpPr txBox="1"/>
          <p:nvPr/>
        </p:nvSpPr>
        <p:spPr>
          <a:xfrm>
            <a:off x="2484438" y="911226"/>
            <a:ext cx="4967287" cy="1169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CFP residual emission at YFP specific wavelenghts when exited at CFP specific </a:t>
            </a: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Symbol" pitchFamily="18" charset="2"/>
              </a:rPr>
              <a:t>l </a:t>
            </a: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431 nm (only CFP expressed).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Corrected for spectral concentration of CFP in two transfections – </a:t>
            </a:r>
            <a:r>
              <a:rPr lang="et-EE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CFP</a:t>
            </a: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and </a:t>
            </a:r>
            <a:r>
              <a:rPr lang="et-EE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FRET</a:t>
            </a: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to normalize to number of cells and transfection efficiency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59575" y="3386138"/>
            <a:ext cx="223202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CFP residual emission at YFP specific wavelenghts when exited at YFP specific </a:t>
            </a: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Symbol" pitchFamily="18" charset="2"/>
              </a:rPr>
              <a:t>l </a:t>
            </a:r>
            <a:r>
              <a:rPr lang="et-EE" sz="1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497 nm (only CFP expressed).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Corrected for spectral concentration of CFP in two transfections – </a:t>
            </a:r>
            <a:r>
              <a:rPr lang="et-EE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CFP</a:t>
            </a: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and </a:t>
            </a:r>
            <a:r>
              <a:rPr lang="et-EE" sz="1400" b="1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FRET</a:t>
            </a:r>
            <a:r>
              <a:rPr lang="et-EE" sz="1400" dirty="0">
                <a:solidFill>
                  <a:schemeClr val="accent3">
                    <a:lumMod val="75000"/>
                  </a:schemeClr>
                </a:solidFill>
                <a:latin typeface="+mn-lt"/>
              </a:rPr>
              <a:t> to normalize to number of cells and transfection efficiency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4300" y="5495925"/>
            <a:ext cx="2865438" cy="1076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600" dirty="0">
                <a:latin typeface="+mn-lt"/>
              </a:rPr>
              <a:t>431 nm 	</a:t>
            </a:r>
            <a:r>
              <a:rPr lang="et-EE" sz="1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CFP</a:t>
            </a:r>
            <a:r>
              <a:rPr lang="et-EE" sz="1600" dirty="0">
                <a:latin typeface="+mn-lt"/>
              </a:rPr>
              <a:t> specific exitation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600" dirty="0">
                <a:latin typeface="+mn-lt"/>
              </a:rPr>
              <a:t>497 nm	</a:t>
            </a:r>
            <a:r>
              <a:rPr lang="et-EE" sz="1600" dirty="0">
                <a:solidFill>
                  <a:srgbClr val="FFFF00"/>
                </a:solidFill>
                <a:latin typeface="+mn-lt"/>
              </a:rPr>
              <a:t>YFP</a:t>
            </a:r>
            <a:r>
              <a:rPr lang="et-EE" sz="1600" dirty="0">
                <a:latin typeface="+mn-lt"/>
              </a:rPr>
              <a:t> specific exitation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600" dirty="0">
                <a:latin typeface="+mn-lt"/>
              </a:rPr>
              <a:t>480 nm	</a:t>
            </a:r>
            <a:r>
              <a:rPr lang="et-EE" sz="1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CFP</a:t>
            </a:r>
            <a:r>
              <a:rPr lang="et-EE" sz="1600" dirty="0">
                <a:latin typeface="+mn-lt"/>
              </a:rPr>
              <a:t> specific </a:t>
            </a:r>
            <a:r>
              <a:rPr lang="et-EE" sz="1600" b="1" dirty="0">
                <a:latin typeface="+mn-lt"/>
              </a:rPr>
              <a:t>emission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t-EE" sz="1600" dirty="0">
                <a:latin typeface="+mn-lt"/>
              </a:rPr>
              <a:t>530 nm	</a:t>
            </a:r>
            <a:r>
              <a:rPr lang="et-EE" sz="1600" dirty="0">
                <a:solidFill>
                  <a:srgbClr val="FFFF00"/>
                </a:solidFill>
                <a:latin typeface="+mn-lt"/>
              </a:rPr>
              <a:t>YFP</a:t>
            </a:r>
            <a:r>
              <a:rPr lang="et-EE" sz="1600" dirty="0">
                <a:latin typeface="+mn-lt"/>
              </a:rPr>
              <a:t> specific </a:t>
            </a:r>
            <a:r>
              <a:rPr lang="et-EE" sz="1600" b="1" dirty="0">
                <a:latin typeface="+mn-lt"/>
              </a:rPr>
              <a:t>emission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8228" y="4615933"/>
            <a:ext cx="32043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t-EE" sz="1400" dirty="0" smtClean="0">
                <a:solidFill>
                  <a:srgbClr val="FFFF00"/>
                </a:solidFill>
              </a:rPr>
              <a:t>YFP emission normalized to spectral concentration of YFP in two transfections, </a:t>
            </a:r>
            <a:r>
              <a:rPr lang="et-EE" sz="1400" b="1" dirty="0" smtClean="0">
                <a:solidFill>
                  <a:srgbClr val="FFFF00"/>
                </a:solidFill>
              </a:rPr>
              <a:t>YFP</a:t>
            </a:r>
            <a:r>
              <a:rPr lang="et-EE" sz="1400" dirty="0" smtClean="0">
                <a:solidFill>
                  <a:srgbClr val="FFFF00"/>
                </a:solidFill>
              </a:rPr>
              <a:t> and </a:t>
            </a:r>
            <a:r>
              <a:rPr lang="et-EE" sz="1400" b="1" dirty="0" smtClean="0">
                <a:solidFill>
                  <a:srgbClr val="FFFF00"/>
                </a:solidFill>
              </a:rPr>
              <a:t>FRET</a:t>
            </a:r>
            <a:r>
              <a:rPr lang="et-EE" sz="1400" dirty="0" smtClean="0">
                <a:solidFill>
                  <a:srgbClr val="FFFF00"/>
                </a:solidFill>
              </a:rPr>
              <a:t> (</a:t>
            </a:r>
            <a:r>
              <a:rPr lang="et-EE" sz="1400" dirty="0" smtClean="0">
                <a:solidFill>
                  <a:srgbClr val="002060"/>
                </a:solidFill>
              </a:rPr>
              <a:t>in later, the residual emission from CFP is retracted</a:t>
            </a:r>
            <a:r>
              <a:rPr lang="et-EE" sz="1400" dirty="0" smtClean="0">
                <a:solidFill>
                  <a:srgbClr val="FFFF00"/>
                </a:solidFill>
              </a:rPr>
              <a:t>)</a:t>
            </a:r>
            <a:endParaRPr lang="et-EE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48688047"/>
              </p:ext>
            </p:extLst>
          </p:nvPr>
        </p:nvGraphicFramePr>
        <p:xfrm>
          <a:off x="3707904" y="980728"/>
          <a:ext cx="255679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58287594"/>
              </p:ext>
            </p:extLst>
          </p:nvPr>
        </p:nvGraphicFramePr>
        <p:xfrm>
          <a:off x="6444208" y="980728"/>
          <a:ext cx="255679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3245178"/>
              </p:ext>
            </p:extLst>
          </p:nvPr>
        </p:nvGraphicFramePr>
        <p:xfrm>
          <a:off x="1043608" y="980728"/>
          <a:ext cx="2556792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73336729"/>
              </p:ext>
            </p:extLst>
          </p:nvPr>
        </p:nvGraphicFramePr>
        <p:xfrm>
          <a:off x="1043608" y="3933056"/>
          <a:ext cx="256278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04623439"/>
              </p:ext>
            </p:extLst>
          </p:nvPr>
        </p:nvGraphicFramePr>
        <p:xfrm>
          <a:off x="3707904" y="3933056"/>
          <a:ext cx="259228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34968665"/>
              </p:ext>
            </p:extLst>
          </p:nvPr>
        </p:nvGraphicFramePr>
        <p:xfrm>
          <a:off x="6444208" y="3933056"/>
          <a:ext cx="2592288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Down Arrow 7"/>
          <p:cNvSpPr/>
          <p:nvPr/>
        </p:nvSpPr>
        <p:spPr>
          <a:xfrm>
            <a:off x="2737892" y="1616100"/>
            <a:ext cx="144016" cy="576064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cxnSp>
        <p:nvCxnSpPr>
          <p:cNvPr id="11" name="Straight Connector 10"/>
          <p:cNvCxnSpPr/>
          <p:nvPr/>
        </p:nvCxnSpPr>
        <p:spPr>
          <a:xfrm>
            <a:off x="251520" y="3325634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own Arrow 12"/>
          <p:cNvSpPr/>
          <p:nvPr/>
        </p:nvSpPr>
        <p:spPr>
          <a:xfrm>
            <a:off x="5413400" y="1754932"/>
            <a:ext cx="144016" cy="576064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4" name="Down Arrow 13"/>
          <p:cNvSpPr/>
          <p:nvPr/>
        </p:nvSpPr>
        <p:spPr>
          <a:xfrm>
            <a:off x="8162950" y="1595314"/>
            <a:ext cx="144016" cy="576064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15" name="TextBox 14"/>
          <p:cNvSpPr txBox="1"/>
          <p:nvPr/>
        </p:nvSpPr>
        <p:spPr>
          <a:xfrm>
            <a:off x="323528" y="385644"/>
            <a:ext cx="809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Fluorochromes:  CFP		 	    YFP		CFP+YFP (FRET)</a:t>
            </a:r>
            <a:endParaRPr lang="et-EE" dirty="0"/>
          </a:p>
        </p:txBody>
      </p:sp>
      <p:sp>
        <p:nvSpPr>
          <p:cNvPr id="16" name="TextBox 15"/>
          <p:cNvSpPr txBox="1"/>
          <p:nvPr/>
        </p:nvSpPr>
        <p:spPr>
          <a:xfrm rot="-5400000">
            <a:off x="-163462" y="1752759"/>
            <a:ext cx="1768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Exitation 431 nm</a:t>
            </a:r>
            <a:endParaRPr lang="et-EE" dirty="0"/>
          </a:p>
        </p:txBody>
      </p:sp>
      <p:sp>
        <p:nvSpPr>
          <p:cNvPr id="17" name="TextBox 16"/>
          <p:cNvSpPr txBox="1"/>
          <p:nvPr/>
        </p:nvSpPr>
        <p:spPr>
          <a:xfrm rot="-5400000">
            <a:off x="-87926" y="4704551"/>
            <a:ext cx="1768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Exitation 497 nm</a:t>
            </a:r>
            <a:endParaRPr lang="et-EE" dirty="0"/>
          </a:p>
        </p:txBody>
      </p:sp>
      <p:sp>
        <p:nvSpPr>
          <p:cNvPr id="18" name="TextBox 17"/>
          <p:cNvSpPr txBox="1"/>
          <p:nvPr/>
        </p:nvSpPr>
        <p:spPr>
          <a:xfrm>
            <a:off x="1818796" y="2915652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CFP</a:t>
            </a:r>
            <a:r>
              <a:rPr lang="et-EE" baseline="-25000" dirty="0" smtClean="0"/>
              <a:t>431/530</a:t>
            </a:r>
            <a:endParaRPr lang="et-EE" baseline="-25000" dirty="0"/>
          </a:p>
        </p:txBody>
      </p:sp>
      <p:sp>
        <p:nvSpPr>
          <p:cNvPr id="19" name="TextBox 18"/>
          <p:cNvSpPr txBox="1"/>
          <p:nvPr/>
        </p:nvSpPr>
        <p:spPr>
          <a:xfrm>
            <a:off x="4422296" y="288338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/>
              <a:t>Y</a:t>
            </a:r>
            <a:r>
              <a:rPr lang="et-EE" dirty="0" smtClean="0"/>
              <a:t>FP</a:t>
            </a:r>
            <a:r>
              <a:rPr lang="et-EE" baseline="-25000" dirty="0" smtClean="0"/>
              <a:t>431/530</a:t>
            </a:r>
            <a:endParaRPr lang="et-EE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7227641" y="2890004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FRET</a:t>
            </a:r>
            <a:r>
              <a:rPr lang="et-EE" baseline="-25000" dirty="0" smtClean="0"/>
              <a:t>431/530</a:t>
            </a:r>
            <a:endParaRPr lang="et-EE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858398" y="5949280"/>
            <a:ext cx="106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CFP</a:t>
            </a:r>
            <a:r>
              <a:rPr lang="et-EE" baseline="-25000" dirty="0" smtClean="0"/>
              <a:t>497/530</a:t>
            </a:r>
            <a:endParaRPr lang="et-EE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1898" y="5917014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YFP</a:t>
            </a:r>
            <a:r>
              <a:rPr lang="et-EE" baseline="-25000" dirty="0" smtClean="0"/>
              <a:t>497/530</a:t>
            </a:r>
            <a:endParaRPr lang="et-EE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7267243" y="5923632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t-EE" dirty="0" smtClean="0"/>
              <a:t>FRET</a:t>
            </a:r>
            <a:r>
              <a:rPr lang="et-EE" baseline="-25000" dirty="0" smtClean="0"/>
              <a:t>497/530</a:t>
            </a:r>
            <a:endParaRPr lang="et-EE" baseline="-25000" dirty="0"/>
          </a:p>
        </p:txBody>
      </p:sp>
      <p:sp>
        <p:nvSpPr>
          <p:cNvPr id="26" name="Down Arrow 25"/>
          <p:cNvSpPr/>
          <p:nvPr/>
        </p:nvSpPr>
        <p:spPr>
          <a:xfrm>
            <a:off x="2737892" y="4869160"/>
            <a:ext cx="144016" cy="360040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7" name="Down Arrow 26"/>
          <p:cNvSpPr/>
          <p:nvPr/>
        </p:nvSpPr>
        <p:spPr>
          <a:xfrm>
            <a:off x="5412874" y="3674368"/>
            <a:ext cx="144541" cy="357194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  <p:sp>
        <p:nvSpPr>
          <p:cNvPr id="28" name="Down Arrow 27"/>
          <p:cNvSpPr/>
          <p:nvPr/>
        </p:nvSpPr>
        <p:spPr>
          <a:xfrm>
            <a:off x="8162950" y="4149080"/>
            <a:ext cx="144016" cy="360040"/>
          </a:xfrm>
          <a:prstGeom prst="downArrow">
            <a:avLst>
              <a:gd name="adj1" fmla="val 27091"/>
              <a:gd name="adj2" fmla="val 43227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</p:spTree>
    <p:extLst>
      <p:ext uri="{BB962C8B-B14F-4D97-AF65-F5344CB8AC3E}">
        <p14:creationId xmlns:p14="http://schemas.microsoft.com/office/powerpoint/2010/main" xmlns="" val="364187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144</Words>
  <Application>Microsoft Office PowerPoint</Application>
  <PresentationFormat>On-screen Show (4:3)</PresentationFormat>
  <Paragraphs>22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Equation</vt:lpstr>
      <vt:lpstr>Slide 1</vt:lpstr>
      <vt:lpstr>Slide 2</vt:lpstr>
    </vt:vector>
  </TitlesOfParts>
  <Company>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Aare Abroi</dc:creator>
  <cp:lastModifiedBy>bauernschmidta</cp:lastModifiedBy>
  <cp:revision>21</cp:revision>
  <dcterms:created xsi:type="dcterms:W3CDTF">2012-09-06T10:56:36Z</dcterms:created>
  <dcterms:modified xsi:type="dcterms:W3CDTF">2015-08-05T19:16:18Z</dcterms:modified>
</cp:coreProperties>
</file>