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36" d="100"/>
          <a:sy n="236" d="100"/>
        </p:scale>
        <p:origin x="4360" y="-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8842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79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38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4777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6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80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176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89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74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581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41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757B0-F3C3-AE4F-950E-DEBB15937C90}" type="datetimeFigureOut">
              <a:rPr lang="de-DE" smtClean="0"/>
              <a:t>07.09.15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D54FA-ECC3-8A46-BB5A-F5F1DDF4A6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25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919238" y="4705048"/>
            <a:ext cx="7523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Principal</a:t>
            </a:r>
            <a:r>
              <a:rPr lang="de-DE" dirty="0" smtClean="0"/>
              <a:t> </a:t>
            </a:r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plot</a:t>
            </a:r>
            <a:r>
              <a:rPr lang="de-DE" dirty="0" smtClean="0"/>
              <a:t> of the </a:t>
            </a:r>
            <a:r>
              <a:rPr lang="de-DE" dirty="0" err="1" smtClean="0"/>
              <a:t>samples</a:t>
            </a:r>
            <a:r>
              <a:rPr lang="de-DE" dirty="0" smtClean="0"/>
              <a:t> as </a:t>
            </a:r>
            <a:r>
              <a:rPr lang="de-DE" dirty="0" err="1" smtClean="0"/>
              <a:t>calculated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the </a:t>
            </a:r>
            <a:r>
              <a:rPr lang="de-DE" dirty="0" err="1" smtClean="0"/>
              <a:t>variance</a:t>
            </a:r>
            <a:r>
              <a:rPr lang="de-DE" dirty="0" smtClean="0"/>
              <a:t> </a:t>
            </a:r>
            <a:r>
              <a:rPr lang="de-DE" dirty="0" err="1" smtClean="0"/>
              <a:t>stabilising</a:t>
            </a:r>
            <a:r>
              <a:rPr lang="de-DE" dirty="0" smtClean="0"/>
              <a:t> </a:t>
            </a:r>
            <a:r>
              <a:rPr lang="de-DE" dirty="0" err="1" smtClean="0"/>
              <a:t>transformation</a:t>
            </a:r>
            <a:r>
              <a:rPr lang="de-DE" dirty="0" smtClean="0"/>
              <a:t> of the </a:t>
            </a:r>
            <a:r>
              <a:rPr lang="de-DE" dirty="0" err="1" smtClean="0"/>
              <a:t>count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DESeq</a:t>
            </a:r>
            <a:r>
              <a:rPr lang="de-DE" dirty="0" smtClean="0"/>
              <a:t>.</a:t>
            </a:r>
            <a:endParaRPr lang="de-DE" dirty="0"/>
          </a:p>
        </p:txBody>
      </p:sp>
      <p:grpSp>
        <p:nvGrpSpPr>
          <p:cNvPr id="11" name="Gruppierung 10"/>
          <p:cNvGrpSpPr/>
          <p:nvPr/>
        </p:nvGrpSpPr>
        <p:grpSpPr>
          <a:xfrm>
            <a:off x="2019905" y="191105"/>
            <a:ext cx="5741843" cy="4646990"/>
            <a:chOff x="2019905" y="191105"/>
            <a:chExt cx="5741843" cy="4646990"/>
          </a:xfrm>
        </p:grpSpPr>
        <p:pic>
          <p:nvPicPr>
            <p:cNvPr id="4" name="Bild 3" descr="PCA_RNASeq_fw-rev-inter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9905" y="191105"/>
              <a:ext cx="4646990" cy="4646990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4426855" y="1233714"/>
              <a:ext cx="314476" cy="350762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332514" y="1349387"/>
              <a:ext cx="34276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latin typeface="Arial"/>
                  <a:cs typeface="Arial"/>
                </a:rPr>
                <a:t>nitrogen </a:t>
              </a:r>
              <a:r>
                <a:rPr lang="de-DE" sz="1000" dirty="0" err="1" smtClean="0">
                  <a:latin typeface="Arial"/>
                  <a:cs typeface="Arial"/>
                </a:rPr>
                <a:t>excess</a:t>
              </a:r>
              <a:endParaRPr lang="de-DE" sz="1000" dirty="0" smtClean="0">
                <a:latin typeface="Arial"/>
                <a:cs typeface="Arial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334054" y="1235474"/>
              <a:ext cx="34276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latin typeface="Arial"/>
                  <a:cs typeface="Arial"/>
                </a:rPr>
                <a:t>nitrogen depletion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946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Heatmap_RNASeq_fw-rev-int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524" y="162522"/>
            <a:ext cx="5188857" cy="518885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919238" y="4705048"/>
            <a:ext cx="7523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Heatmap</a:t>
            </a:r>
            <a:r>
              <a:rPr lang="de-DE" dirty="0" smtClean="0"/>
              <a:t> </a:t>
            </a:r>
            <a:r>
              <a:rPr lang="de-DE" dirty="0" err="1" smtClean="0"/>
              <a:t>showing</a:t>
            </a:r>
            <a:r>
              <a:rPr lang="de-DE" dirty="0" smtClean="0"/>
              <a:t> the </a:t>
            </a:r>
            <a:r>
              <a:rPr lang="de-DE" dirty="0" err="1" smtClean="0"/>
              <a:t>Euclidean</a:t>
            </a:r>
            <a:r>
              <a:rPr lang="de-DE" dirty="0" smtClean="0"/>
              <a:t> </a:t>
            </a:r>
            <a:r>
              <a:rPr lang="de-DE" dirty="0" err="1" smtClean="0"/>
              <a:t>distances</a:t>
            </a:r>
            <a:r>
              <a:rPr lang="de-DE" dirty="0" smtClean="0"/>
              <a:t> between the </a:t>
            </a:r>
            <a:r>
              <a:rPr lang="de-DE" dirty="0" err="1" smtClean="0"/>
              <a:t>samples</a:t>
            </a:r>
            <a:r>
              <a:rPr lang="de-DE" dirty="0" smtClean="0"/>
              <a:t> as </a:t>
            </a:r>
            <a:r>
              <a:rPr lang="de-DE" dirty="0" err="1" smtClean="0"/>
              <a:t>calculated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the </a:t>
            </a:r>
            <a:r>
              <a:rPr lang="de-DE" dirty="0" err="1" smtClean="0"/>
              <a:t>variance</a:t>
            </a:r>
            <a:r>
              <a:rPr lang="de-DE" dirty="0" smtClean="0"/>
              <a:t> </a:t>
            </a:r>
            <a:r>
              <a:rPr lang="de-DE" dirty="0" err="1" smtClean="0"/>
              <a:t>stabilising</a:t>
            </a:r>
            <a:r>
              <a:rPr lang="de-DE" dirty="0" smtClean="0"/>
              <a:t> </a:t>
            </a:r>
            <a:r>
              <a:rPr lang="de-DE" dirty="0" err="1" smtClean="0"/>
              <a:t>transformation</a:t>
            </a:r>
            <a:r>
              <a:rPr lang="de-DE" dirty="0" smtClean="0"/>
              <a:t> of the </a:t>
            </a:r>
            <a:r>
              <a:rPr lang="de-DE" dirty="0" err="1" smtClean="0"/>
              <a:t>count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DESeq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6331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Macintosh PowerPoint</Application>
  <PresentationFormat>Bildschirmpräsentation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>Goethe Universität Frankfurt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Petridu</dc:creator>
  <cp:lastModifiedBy>Michael Petridu</cp:lastModifiedBy>
  <cp:revision>1</cp:revision>
  <dcterms:created xsi:type="dcterms:W3CDTF">2015-09-06T23:52:11Z</dcterms:created>
  <dcterms:modified xsi:type="dcterms:W3CDTF">2015-09-07T00:00:38Z</dcterms:modified>
</cp:coreProperties>
</file>