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EA2FF"/>
    <a:srgbClr val="FF1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576" y="-13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2E4D1-9614-6D44-ACB1-879B42CBB79B}" type="datetimeFigureOut">
              <a:t>15/07/06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FAE79-CE38-B249-8622-1A967590528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87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05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18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65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68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93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77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70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01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48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75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33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 rot="16200000">
            <a:off x="1119978" y="4421472"/>
            <a:ext cx="101822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Helvetica"/>
                <a:cs typeface="Helvetica"/>
              </a:rPr>
              <a:t>Observed </a:t>
            </a:r>
            <a:r>
              <a:rPr kumimoji="1" lang="en-US" altLang="ja-JP" sz="700" dirty="0" smtClean="0">
                <a:latin typeface="Helvetica"/>
                <a:cs typeface="Helvetica"/>
              </a:rPr>
              <a:t>- log10 (</a:t>
            </a:r>
            <a:r>
              <a:rPr kumimoji="1" lang="en-US" altLang="ja-JP" sz="700" i="1" dirty="0" smtClean="0">
                <a:latin typeface="Helvetica"/>
                <a:cs typeface="Helvetica"/>
              </a:rPr>
              <a:t>P</a:t>
            </a:r>
            <a:r>
              <a:rPr kumimoji="1" lang="en-US" altLang="ja-JP" sz="700" dirty="0" smtClean="0">
                <a:latin typeface="Helvetica"/>
                <a:cs typeface="Helvetica"/>
              </a:rPr>
              <a:t>)</a:t>
            </a:r>
            <a:endParaRPr kumimoji="1" lang="ja-JP" altLang="en-US" sz="700" dirty="0">
              <a:latin typeface="Helvetic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90539" y="5695543"/>
            <a:ext cx="10029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Helvetica"/>
                <a:cs typeface="Helvetica"/>
              </a:rPr>
              <a:t>Expected - log10 (</a:t>
            </a:r>
            <a:r>
              <a:rPr kumimoji="1" lang="en-US" altLang="ja-JP" sz="700" i="1" dirty="0" smtClean="0">
                <a:latin typeface="Helvetica"/>
                <a:cs typeface="Helvetica"/>
              </a:rPr>
              <a:t>P</a:t>
            </a:r>
            <a:r>
              <a:rPr kumimoji="1" lang="en-US" altLang="ja-JP" sz="700" dirty="0" smtClean="0">
                <a:latin typeface="Helvetica"/>
                <a:cs typeface="Helvetica"/>
              </a:rPr>
              <a:t>)</a:t>
            </a:r>
            <a:endParaRPr kumimoji="1" lang="ja-JP" altLang="en-US" sz="700" dirty="0"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43119" y="9457265"/>
            <a:ext cx="2313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Additional file 2. </a:t>
            </a:r>
            <a:r>
              <a:rPr lang="en-US" altLang="ja-JP" sz="1400" dirty="0" smtClean="0"/>
              <a:t>Sasaki. et al.</a:t>
            </a:r>
            <a:endParaRPr kumimoji="1" lang="ja-JP" altLang="en-US" sz="1400" dirty="0"/>
          </a:p>
        </p:txBody>
      </p:sp>
      <p:pic>
        <p:nvPicPr>
          <p:cNvPr id="4" name="図 3" descr="QQ 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19" y="3613817"/>
            <a:ext cx="361117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20762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9179</TotalTime>
  <Words>21</Words>
  <Application>Microsoft Macintosh PowerPoint</Application>
  <PresentationFormat>A4 210x297 mm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Sasaki Shinji</dc:creator>
  <cp:lastModifiedBy>Sasaki Shinji</cp:lastModifiedBy>
  <cp:revision>253</cp:revision>
  <cp:lastPrinted>2015-05-20T09:19:35Z</cp:lastPrinted>
  <dcterms:created xsi:type="dcterms:W3CDTF">2012-07-05T02:06:47Z</dcterms:created>
  <dcterms:modified xsi:type="dcterms:W3CDTF">2015-07-06T08:28:56Z</dcterms:modified>
</cp:coreProperties>
</file>