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38F1E-D16D-7F40-8F87-A276DA374833}" type="datetimeFigureOut">
              <a:rPr lang="en-US" smtClean="0"/>
              <a:t>7/27/15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CDE9-94F3-A94A-B4DB-FE7CD994BC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KO2-dES-P21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255" y="1932181"/>
            <a:ext cx="3016893" cy="2262670"/>
          </a:xfrm>
          <a:prstGeom prst="rect">
            <a:avLst/>
          </a:prstGeom>
        </p:spPr>
      </p:pic>
      <p:pic>
        <p:nvPicPr>
          <p:cNvPr id="5" name="Picture 4" descr="TKO1-dES-P21g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906" y="1932181"/>
            <a:ext cx="3016893" cy="22626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6435" y="2862160"/>
            <a:ext cx="863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Arial"/>
                <a:cs typeface="Arial"/>
              </a:rPr>
              <a:t>dES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5639" y="1426849"/>
            <a:ext cx="962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DKO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64472" y="1426849"/>
            <a:ext cx="922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TKO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93191" y="3249533"/>
            <a:ext cx="3443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45591" y="2468617"/>
            <a:ext cx="3443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7783" y="2987721"/>
            <a:ext cx="3443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8155" y="2402945"/>
            <a:ext cx="3443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</dc:creator>
  <cp:lastModifiedBy>Staff</cp:lastModifiedBy>
  <cp:revision>5</cp:revision>
  <dcterms:created xsi:type="dcterms:W3CDTF">2015-07-27T14:19:03Z</dcterms:created>
  <dcterms:modified xsi:type="dcterms:W3CDTF">2015-07-27T14:35:15Z</dcterms:modified>
</cp:coreProperties>
</file>