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504B4-B32C-F746-A1D0-372641DDFEBE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4BE22-D2A2-8D4E-A083-4ED423722C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/>
          <p:cNvGrpSpPr/>
          <p:nvPr/>
        </p:nvGrpSpPr>
        <p:grpSpPr>
          <a:xfrm>
            <a:off x="259370" y="137603"/>
            <a:ext cx="7057146" cy="969455"/>
            <a:chOff x="259370" y="137603"/>
            <a:chExt cx="7057146" cy="96945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50516" y="742372"/>
              <a:ext cx="4239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621194" y="497597"/>
              <a:ext cx="16953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latin typeface="Arial"/>
                  <a:cs typeface="Arial"/>
                </a:rPr>
                <a:t>H19</a:t>
              </a:r>
              <a:r>
                <a:rPr lang="en-US" sz="2000" dirty="0" smtClean="0">
                  <a:latin typeface="Arial"/>
                  <a:cs typeface="Arial"/>
                </a:rPr>
                <a:t> (461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9370" y="137603"/>
              <a:ext cx="4306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A</a:t>
              </a:r>
              <a:endParaRPr lang="en-US" sz="2800" b="1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5929" y="482996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65929" y="706948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68498" y="670818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297769" y="327219"/>
              <a:ext cx="5121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Cla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5400000">
              <a:off x="4488012" y="679320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317283" y="327219"/>
              <a:ext cx="561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Rsa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>
              <a:off x="2060468" y="679320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764523" y="327219"/>
              <a:ext cx="6317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BstU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2531902" y="497597"/>
              <a:ext cx="455344" cy="2447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15257" y="327219"/>
              <a:ext cx="611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Taq</a:t>
              </a:r>
              <a:r>
                <a:rPr lang="en-US" sz="1400" i="1" baseline="30000" dirty="0" err="1" smtClean="0">
                  <a:latin typeface="Symbol"/>
                  <a:cs typeface="Arial"/>
                </a:rPr>
                <a:t>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350516" y="939492"/>
              <a:ext cx="4239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/>
          <p:cNvGrpSpPr/>
          <p:nvPr/>
        </p:nvGrpSpPr>
        <p:grpSpPr>
          <a:xfrm>
            <a:off x="259370" y="1297010"/>
            <a:ext cx="8114750" cy="915808"/>
            <a:chOff x="259370" y="1050226"/>
            <a:chExt cx="8114750" cy="91580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350516" y="1592387"/>
              <a:ext cx="3389727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740243" y="1347731"/>
              <a:ext cx="36338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IG-DMR of </a:t>
              </a:r>
              <a:r>
                <a:rPr lang="en-US" sz="2000" i="1" dirty="0" smtClean="0">
                  <a:latin typeface="Arial"/>
                  <a:cs typeface="Arial"/>
                </a:rPr>
                <a:t>Dlk1-Dio3 </a:t>
              </a:r>
              <a:r>
                <a:rPr lang="en-US" sz="2000" dirty="0" smtClean="0">
                  <a:latin typeface="Arial"/>
                  <a:cs typeface="Arial"/>
                </a:rPr>
                <a:t>(384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9370" y="1050226"/>
              <a:ext cx="443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B</a:t>
              </a:r>
              <a:endParaRPr lang="en-US" sz="2800" b="1" dirty="0">
                <a:latin typeface="Arial"/>
                <a:cs typeface="Arial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350516" y="1789507"/>
              <a:ext cx="3389727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965929" y="1333028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5929" y="1565924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16269" y="1190583"/>
              <a:ext cx="611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Taq</a:t>
              </a:r>
              <a:r>
                <a:rPr lang="en-US" sz="1400" i="1" baseline="30000" dirty="0" err="1" smtClean="0">
                  <a:latin typeface="Symbol"/>
                  <a:cs typeface="Arial"/>
                </a:rPr>
                <a:t>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5400000">
              <a:off x="3531356" y="1520408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754833" y="1190583"/>
              <a:ext cx="10520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Arial"/>
                  <a:cs typeface="Arial"/>
                </a:rPr>
                <a:t>Hpy</a:t>
              </a:r>
              <a:r>
                <a:rPr lang="en-US" sz="1400" dirty="0" smtClean="0">
                  <a:latin typeface="Arial"/>
                  <a:cs typeface="Arial"/>
                </a:rPr>
                <a:t>CH4IV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rot="10800000" flipV="1">
              <a:off x="3736945" y="1449649"/>
              <a:ext cx="170789" cy="1337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oup 143"/>
          <p:cNvGrpSpPr/>
          <p:nvPr/>
        </p:nvGrpSpPr>
        <p:grpSpPr>
          <a:xfrm>
            <a:off x="259370" y="2402770"/>
            <a:ext cx="8433709" cy="924752"/>
            <a:chOff x="259370" y="1909202"/>
            <a:chExt cx="8433709" cy="924752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368756" y="2460307"/>
              <a:ext cx="55269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869267" y="2215651"/>
              <a:ext cx="18238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latin typeface="Arial"/>
                  <a:cs typeface="Arial"/>
                </a:rPr>
                <a:t>Peg1</a:t>
              </a:r>
              <a:r>
                <a:rPr lang="en-US" sz="2000" i="1" dirty="0">
                  <a:latin typeface="Arial"/>
                  <a:cs typeface="Arial"/>
                </a:rPr>
                <a:t> </a:t>
              </a:r>
              <a:r>
                <a:rPr lang="en-US" sz="2000" dirty="0" smtClean="0">
                  <a:latin typeface="Arial"/>
                  <a:cs typeface="Arial"/>
                </a:rPr>
                <a:t>(564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9370" y="1909202"/>
              <a:ext cx="443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C</a:t>
              </a:r>
              <a:endParaRPr lang="en-US" sz="2800" b="1" dirty="0"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1368756" y="2657427"/>
              <a:ext cx="55269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965929" y="2200948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65929" y="2433844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 rot="5400000">
              <a:off x="4587984" y="2387960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>
              <a:off x="3381138" y="2388418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281807" y="2053763"/>
              <a:ext cx="5121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Cla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5400000">
              <a:off x="4694076" y="2387976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612787" y="2053763"/>
              <a:ext cx="561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Rsa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918524" y="2053763"/>
              <a:ext cx="10520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Arial"/>
                  <a:cs typeface="Arial"/>
                </a:rPr>
                <a:t>Hpy</a:t>
              </a:r>
              <a:r>
                <a:rPr lang="en-US" sz="1400" dirty="0" smtClean="0">
                  <a:latin typeface="Arial"/>
                  <a:cs typeface="Arial"/>
                </a:rPr>
                <a:t>CH4IV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259370" y="3517474"/>
            <a:ext cx="6327212" cy="960528"/>
            <a:chOff x="259370" y="2919874"/>
            <a:chExt cx="6327212" cy="960528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1386644" y="3506755"/>
              <a:ext cx="3389727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776371" y="3262099"/>
              <a:ext cx="1810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latin typeface="Arial"/>
                  <a:cs typeface="Arial"/>
                </a:rPr>
                <a:t>Peg3</a:t>
              </a:r>
              <a:r>
                <a:rPr lang="en-US" sz="2000" dirty="0" smtClean="0">
                  <a:latin typeface="Arial"/>
                  <a:cs typeface="Arial"/>
                </a:rPr>
                <a:t> (375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9370" y="2919874"/>
              <a:ext cx="443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D</a:t>
              </a:r>
              <a:endParaRPr lang="en-US" sz="2800" b="1" dirty="0">
                <a:latin typeface="Arial"/>
                <a:cs typeface="Arial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386644" y="3703875"/>
              <a:ext cx="3389727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65929" y="3247396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65929" y="3480292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261341" y="3091267"/>
              <a:ext cx="611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Taq</a:t>
              </a:r>
              <a:r>
                <a:rPr lang="en-US" sz="1400" i="1" baseline="30000" dirty="0" err="1" smtClean="0">
                  <a:latin typeface="Symbol"/>
                  <a:cs typeface="Arial"/>
                </a:rPr>
                <a:t>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>
            <a:xfrm rot="5400000">
              <a:off x="3469100" y="3434776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2686900" y="3443368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2390955" y="3091267"/>
              <a:ext cx="6317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BstU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259370" y="4667954"/>
            <a:ext cx="6918495" cy="960528"/>
            <a:chOff x="259370" y="3913010"/>
            <a:chExt cx="6918495" cy="960528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1386996" y="4499891"/>
              <a:ext cx="378777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5268643" y="4255235"/>
              <a:ext cx="19092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err="1" smtClean="0">
                  <a:latin typeface="Arial"/>
                  <a:cs typeface="Arial"/>
                </a:rPr>
                <a:t>Snrpn</a:t>
              </a:r>
              <a:r>
                <a:rPr lang="en-US" sz="2000" dirty="0" smtClean="0">
                  <a:latin typeface="Arial"/>
                  <a:cs typeface="Arial"/>
                </a:rPr>
                <a:t> (401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59370" y="3913010"/>
              <a:ext cx="4241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E</a:t>
              </a:r>
              <a:endParaRPr lang="en-US" sz="2800" b="1" dirty="0">
                <a:latin typeface="Arial"/>
                <a:cs typeface="Arial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86996" y="4697011"/>
              <a:ext cx="378777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965929" y="4240532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65929" y="4473428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 rot="5400000">
              <a:off x="3581652" y="4436504"/>
              <a:ext cx="1252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2972667" y="4084403"/>
              <a:ext cx="6317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BstU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 rot="10800000" flipV="1">
              <a:off x="3670655" y="4365744"/>
              <a:ext cx="339515" cy="1255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3429163" y="4084403"/>
              <a:ext cx="572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Hha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 rot="16200000" flipH="1">
              <a:off x="3394258" y="4259638"/>
              <a:ext cx="108430" cy="355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3840587" y="4084403"/>
              <a:ext cx="6317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>
                  <a:latin typeface="Arial"/>
                  <a:cs typeface="Arial"/>
                </a:rPr>
                <a:t>BstU</a:t>
              </a:r>
              <a:r>
                <a:rPr lang="en-US" sz="1400" dirty="0" err="1" smtClean="0">
                  <a:latin typeface="Arial"/>
                  <a:cs typeface="Arial"/>
                </a:rPr>
                <a:t>I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59370" y="5818434"/>
            <a:ext cx="6070429" cy="960528"/>
            <a:chOff x="259370" y="4879314"/>
            <a:chExt cx="6070429" cy="960528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1387348" y="5466195"/>
              <a:ext cx="22833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3764848" y="5221539"/>
              <a:ext cx="2564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latin typeface="Arial"/>
                  <a:cs typeface="Arial"/>
                </a:rPr>
                <a:t>IAP</a:t>
              </a:r>
              <a:r>
                <a:rPr lang="en-US" sz="2000" dirty="0" smtClean="0">
                  <a:latin typeface="Arial"/>
                  <a:cs typeface="Arial"/>
                </a:rPr>
                <a:t> repeats (257 </a:t>
              </a:r>
              <a:r>
                <a:rPr lang="en-US" sz="2000" dirty="0" err="1" smtClean="0">
                  <a:latin typeface="Arial"/>
                  <a:cs typeface="Arial"/>
                </a:rPr>
                <a:t>bp</a:t>
              </a:r>
              <a:r>
                <a:rPr lang="en-US" sz="2000" dirty="0" smtClean="0">
                  <a:latin typeface="Arial"/>
                  <a:cs typeface="Arial"/>
                </a:rPr>
                <a:t>)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59370" y="4879314"/>
              <a:ext cx="4040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F</a:t>
              </a:r>
              <a:endParaRPr lang="en-US" sz="2800" b="1" dirty="0">
                <a:latin typeface="Arial"/>
                <a:cs typeface="Arial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1387348" y="5663315"/>
              <a:ext cx="22833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965929" y="5206836"/>
              <a:ext cx="398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m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965929" y="5439732"/>
              <a:ext cx="3273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latin typeface="Arial"/>
                  <a:cs typeface="Arial"/>
                </a:rPr>
                <a:t>u</a:t>
              </a:r>
              <a:endParaRPr lang="en-US" sz="2000" dirty="0">
                <a:latin typeface="Arial"/>
                <a:cs typeface="Arial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10800000" flipV="1">
              <a:off x="2490048" y="5327034"/>
              <a:ext cx="339237" cy="1402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534535" y="5355286"/>
              <a:ext cx="177776" cy="1098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1992218" y="5339926"/>
              <a:ext cx="131654" cy="1252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10800000" flipV="1">
              <a:off x="2222083" y="5347834"/>
              <a:ext cx="168873" cy="1187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1119099" y="5070835"/>
              <a:ext cx="5513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latin typeface="Arial"/>
                  <a:cs typeface="Arial"/>
                </a:rPr>
                <a:t>Taq</a:t>
              </a:r>
              <a:r>
                <a:rPr lang="en-US" sz="1200" i="1" baseline="30000" dirty="0" err="1" smtClean="0">
                  <a:latin typeface="Symbol"/>
                  <a:cs typeface="Arial"/>
                </a:rPr>
                <a:t>a</a:t>
              </a:r>
              <a:r>
                <a:rPr lang="en-US" sz="1200" dirty="0" err="1" smtClean="0">
                  <a:latin typeface="Arial"/>
                  <a:cs typeface="Arial"/>
                </a:rPr>
                <a:t>I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260538" y="5070835"/>
              <a:ext cx="5513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latin typeface="Arial"/>
                  <a:cs typeface="Arial"/>
                </a:rPr>
                <a:t>Taq</a:t>
              </a:r>
              <a:r>
                <a:rPr lang="en-US" sz="1200" i="1" baseline="30000" dirty="0" err="1" smtClean="0">
                  <a:latin typeface="Symbol"/>
                  <a:cs typeface="Arial"/>
                </a:rPr>
                <a:t>a</a:t>
              </a:r>
              <a:r>
                <a:rPr lang="en-US" sz="1200" dirty="0" err="1" smtClean="0">
                  <a:latin typeface="Arial"/>
                  <a:cs typeface="Arial"/>
                </a:rPr>
                <a:t>I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686180" y="5070835"/>
              <a:ext cx="9237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/>
                  <a:cs typeface="Arial"/>
                </a:rPr>
                <a:t>Hpy</a:t>
              </a:r>
              <a:r>
                <a:rPr lang="en-US" sz="1200" dirty="0" smtClean="0">
                  <a:latin typeface="Arial"/>
                  <a:cs typeface="Arial"/>
                </a:rPr>
                <a:t>CH4IV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508264" y="5070835"/>
              <a:ext cx="9237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/>
                  <a:cs typeface="Arial"/>
                </a:rPr>
                <a:t>Hpy</a:t>
              </a:r>
              <a:r>
                <a:rPr lang="en-US" sz="1200" dirty="0" smtClean="0">
                  <a:latin typeface="Arial"/>
                  <a:cs typeface="Arial"/>
                </a:rPr>
                <a:t>CH4IV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73</Words>
  <Application>Microsoft Macintosh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</dc:creator>
  <cp:lastModifiedBy>Staff</cp:lastModifiedBy>
  <cp:revision>35</cp:revision>
  <cp:lastPrinted>2015-07-27T18:15:20Z</cp:lastPrinted>
  <dcterms:created xsi:type="dcterms:W3CDTF">2015-07-27T17:02:00Z</dcterms:created>
  <dcterms:modified xsi:type="dcterms:W3CDTF">2015-07-27T18:16:08Z</dcterms:modified>
</cp:coreProperties>
</file>