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56" r:id="rId4"/>
    <p:sldId id="289" r:id="rId5"/>
    <p:sldId id="257" r:id="rId6"/>
    <p:sldId id="290" r:id="rId7"/>
    <p:sldId id="258" r:id="rId8"/>
    <p:sldId id="291" r:id="rId9"/>
    <p:sldId id="259" r:id="rId10"/>
    <p:sldId id="292" r:id="rId11"/>
    <p:sldId id="260" r:id="rId12"/>
    <p:sldId id="293" r:id="rId13"/>
    <p:sldId id="261" r:id="rId14"/>
    <p:sldId id="294" r:id="rId15"/>
    <p:sldId id="262" r:id="rId16"/>
    <p:sldId id="295" r:id="rId17"/>
    <p:sldId id="263" r:id="rId18"/>
    <p:sldId id="296" r:id="rId19"/>
    <p:sldId id="264" r:id="rId20"/>
    <p:sldId id="297" r:id="rId21"/>
    <p:sldId id="265" r:id="rId22"/>
    <p:sldId id="298" r:id="rId23"/>
    <p:sldId id="266" r:id="rId24"/>
    <p:sldId id="299" r:id="rId25"/>
    <p:sldId id="267" r:id="rId26"/>
    <p:sldId id="300" r:id="rId27"/>
    <p:sldId id="268" r:id="rId28"/>
    <p:sldId id="301" r:id="rId29"/>
    <p:sldId id="269" r:id="rId30"/>
    <p:sldId id="302" r:id="rId31"/>
    <p:sldId id="270" r:id="rId32"/>
    <p:sldId id="303" r:id="rId33"/>
    <p:sldId id="271" r:id="rId34"/>
    <p:sldId id="304" r:id="rId35"/>
    <p:sldId id="272" r:id="rId36"/>
    <p:sldId id="305" r:id="rId37"/>
    <p:sldId id="273" r:id="rId38"/>
    <p:sldId id="306" r:id="rId39"/>
    <p:sldId id="274" r:id="rId40"/>
    <p:sldId id="307" r:id="rId41"/>
    <p:sldId id="275" r:id="rId42"/>
    <p:sldId id="308" r:id="rId43"/>
    <p:sldId id="276" r:id="rId44"/>
    <p:sldId id="309" r:id="rId45"/>
    <p:sldId id="277" r:id="rId46"/>
    <p:sldId id="316" r:id="rId47"/>
    <p:sldId id="278" r:id="rId48"/>
    <p:sldId id="310" r:id="rId49"/>
    <p:sldId id="279" r:id="rId50"/>
    <p:sldId id="311" r:id="rId51"/>
    <p:sldId id="280" r:id="rId52"/>
    <p:sldId id="312" r:id="rId53"/>
    <p:sldId id="281" r:id="rId54"/>
    <p:sldId id="317" r:id="rId55"/>
    <p:sldId id="282" r:id="rId56"/>
    <p:sldId id="313" r:id="rId57"/>
    <p:sldId id="283" r:id="rId58"/>
    <p:sldId id="314" r:id="rId59"/>
    <p:sldId id="284" r:id="rId60"/>
    <p:sldId id="318" r:id="rId61"/>
    <p:sldId id="285" r:id="rId62"/>
    <p:sldId id="315" r:id="rId63"/>
    <p:sldId id="286" r:id="rId64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04" autoAdjust="0"/>
    <p:restoredTop sz="94697" autoAdjust="0"/>
  </p:normalViewPr>
  <p:slideViewPr>
    <p:cSldViewPr>
      <p:cViewPr varScale="1">
        <p:scale>
          <a:sx n="49" d="100"/>
          <a:sy n="49" d="100"/>
        </p:scale>
        <p:origin x="-2220" y="-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74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43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20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24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2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06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8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98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71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19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93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31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80680-770F-4B7A-9FED-F5EFDC944F84}" type="datetimeFigureOut">
              <a:rPr kumimoji="1" lang="ja-JP" altLang="en-US" smtClean="0"/>
              <a:t>2012/9/17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E115F-4E58-47D6-8347-E13FDCEEA9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59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2"/>
          <a:stretch/>
        </p:blipFill>
        <p:spPr>
          <a:xfrm>
            <a:off x="-3369" y="1691680"/>
            <a:ext cx="6864739" cy="66361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84684" y="622906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フリック入力一覧表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0334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821076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852014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362390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616701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633755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282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77951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0"/>
    </mc:Choice>
    <mc:Fallback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0841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814155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044528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73968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en-US" altLang="ja-JP" sz="5500" dirty="0" smtClean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512755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299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988642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63496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6710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321767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591314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39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760642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en-US" altLang="ja-JP" sz="5500" dirty="0" smtClean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en-US" altLang="ja-JP" sz="5500" dirty="0" smtClean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0"/>
    </mc:Choice>
    <mc:Fallback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266810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en-US" altLang="ja-JP" sz="5500" dirty="0" smtClean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811799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269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9519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934615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39844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74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58088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52712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44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747819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500" dirty="0" smtClean="0"/>
                        <a:t>に</a:t>
                      </a:r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553871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en-US" altLang="ja-JP" sz="5500" dirty="0" smtClean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10674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44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53781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96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019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ち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52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482273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て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め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字形 3"/>
          <p:cNvSpPr/>
          <p:nvPr/>
        </p:nvSpPr>
        <p:spPr>
          <a:xfrm>
            <a:off x="2132856" y="3275856"/>
            <a:ext cx="2592288" cy="2592288"/>
          </a:xfrm>
          <a:prstGeom prst="plus">
            <a:avLst>
              <a:gd name="adj" fmla="val 326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49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00"/>
    </mc:Choice>
    <mc:Fallback>
      <p:transition spd="slow" advTm="2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809058"/>
              </p:ext>
            </p:extLst>
          </p:nvPr>
        </p:nvGraphicFramePr>
        <p:xfrm>
          <a:off x="0" y="-6"/>
          <a:ext cx="6858000" cy="9144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ら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す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ま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の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せ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そ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ほ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ひ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く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ん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な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か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ね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れ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つ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に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さ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を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ぬ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や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よ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ふ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け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へ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た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き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み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と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お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も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ゆ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は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む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500" dirty="0" smtClean="0"/>
                        <a:t>し</a:t>
                      </a:r>
                      <a:endParaRPr kumimoji="1" lang="ja-JP" altLang="en-US" sz="5500" dirty="0"/>
                    </a:p>
                  </a:txBody>
                  <a:tcPr marT="42203" marB="4220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1398</Words>
  <Application>Microsoft Office PowerPoint</Application>
  <PresentationFormat>画面に合わせる (4:3)</PresentationFormat>
  <Paragraphs>1396</Paragraphs>
  <Slides>63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63</vt:i4>
      </vt:variant>
    </vt:vector>
  </HeadingPairs>
  <TitlesOfParts>
    <vt:vector size="64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森内剛史</dc:creator>
  <cp:lastModifiedBy>森内剛史</cp:lastModifiedBy>
  <cp:revision>13</cp:revision>
  <dcterms:created xsi:type="dcterms:W3CDTF">2012-09-17T11:42:28Z</dcterms:created>
  <dcterms:modified xsi:type="dcterms:W3CDTF">2012-09-17T14:18:50Z</dcterms:modified>
</cp:coreProperties>
</file>