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276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67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33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50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42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60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32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538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271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12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51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29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607E7-FEEA-4E6E-93B8-999C74A75443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990DE-4930-4D30-8574-D43F71D323F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87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44" y="611560"/>
            <a:ext cx="4824536" cy="658818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80729" y="7213895"/>
            <a:ext cx="46085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Supplementary Fig. 1. Schematic view.</a:t>
            </a:r>
            <a:endParaRPr lang="de-DE" sz="1000" dirty="0"/>
          </a:p>
          <a:p>
            <a:pPr algn="just"/>
            <a:r>
              <a:rPr lang="en-US" sz="1000" dirty="0"/>
              <a:t>Abbreviations: Acetyl-CoA, acetyl coenzyme A; ADP, adenosine diphosphate,  ATP, adenosine triphosphate; HIF, hypoxia-inducible factor 1α; LDH, lactate dehydrogenase; NFX, nifurtimox; N-Myc, v-</a:t>
            </a:r>
            <a:r>
              <a:rPr lang="en-US" sz="1000" dirty="0" err="1"/>
              <a:t>myc</a:t>
            </a:r>
            <a:r>
              <a:rPr lang="en-US" sz="1000" dirty="0"/>
              <a:t> myelocytomatosis viral related oncogene, neuroblastoma derived (avian); PDH, pyruvate dehydrogenase; PDK, pyruvate dehydrogenase kinase; ROS, reactive oxygen species. </a:t>
            </a:r>
            <a:endParaRPr lang="de-DE" sz="10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313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KICabaK1</dc:creator>
  <cp:lastModifiedBy>KICabaK1</cp:lastModifiedBy>
  <cp:revision>1</cp:revision>
  <dcterms:created xsi:type="dcterms:W3CDTF">2015-01-28T12:32:08Z</dcterms:created>
  <dcterms:modified xsi:type="dcterms:W3CDTF">2015-01-28T13:08:06Z</dcterms:modified>
</cp:coreProperties>
</file>