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bmp" ContentType="image/bmp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28" r:id="rId2"/>
    <p:sldId id="32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3" autoAdjust="0"/>
    <p:restoredTop sz="94434" autoAdjust="0"/>
  </p:normalViewPr>
  <p:slideViewPr>
    <p:cSldViewPr snapToGrid="0">
      <p:cViewPr varScale="1">
        <p:scale>
          <a:sx n="118" d="100"/>
          <a:sy n="118" d="100"/>
        </p:scale>
        <p:origin x="-136" y="-5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08686-B7A2-834D-B7E1-30F5FF2955BE}" type="datetimeFigureOut">
              <a:rPr lang="en-US" smtClean="0"/>
              <a:t>12/23/14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916CB-9E64-2C41-964E-4F448DA15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35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0AFDA-7D3F-4FE3-94A6-8C7BE09F6EC7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A6CF2-173A-4ABF-BF6B-C61D70D29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856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91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46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30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0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95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53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9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547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80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39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6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14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bmp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69561" y="821101"/>
            <a:ext cx="612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828872" y="1218168"/>
            <a:ext cx="284400" cy="19014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1938782" y="989619"/>
            <a:ext cx="4968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flipH="1">
            <a:off x="2439218" y="818652"/>
            <a:ext cx="684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2526521" y="999599"/>
            <a:ext cx="1929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451811" y="822792"/>
            <a:ext cx="1116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1221" y="996195"/>
            <a:ext cx="1890000" cy="1821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450238" y="836586"/>
            <a:ext cx="648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6528092" y="1014412"/>
            <a:ext cx="8208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52376" y="190255"/>
            <a:ext cx="830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5’UTR</a:t>
            </a:r>
          </a:p>
          <a:p>
            <a:r>
              <a:rPr lang="en-GB" dirty="0" smtClean="0"/>
              <a:t>+ EX1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359761" y="470973"/>
            <a:ext cx="98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EX2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223306" y="475407"/>
            <a:ext cx="98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192800" y="463807"/>
            <a:ext cx="98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EX4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313026" y="1132512"/>
            <a:ext cx="2640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CpG</a:t>
            </a:r>
            <a:r>
              <a:rPr lang="en-GB" dirty="0" smtClean="0"/>
              <a:t> Island 629 </a:t>
            </a:r>
            <a:r>
              <a:rPr lang="en-GB" dirty="0" err="1" smtClean="0"/>
              <a:t>bp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7339211" y="833959"/>
            <a:ext cx="3636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9234857" y="1022712"/>
            <a:ext cx="76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9131721" y="833958"/>
            <a:ext cx="936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9994705" y="820478"/>
            <a:ext cx="126000" cy="3481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7271818" y="477030"/>
            <a:ext cx="98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EX5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8834646" y="463497"/>
            <a:ext cx="98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EX6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9784666" y="475407"/>
            <a:ext cx="98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EX7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2691685" y="-141671"/>
            <a:ext cx="6297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SLC16A5</a:t>
            </a:r>
            <a:endParaRPr lang="en-GB" sz="3200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7716459" y="1022712"/>
            <a:ext cx="1418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1867763" y="1158726"/>
            <a:ext cx="0" cy="34311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2084558" y="1156578"/>
            <a:ext cx="0" cy="34311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1287887" y="1478196"/>
            <a:ext cx="9607640" cy="1843663"/>
            <a:chOff x="1287887" y="1692606"/>
            <a:chExt cx="9607640" cy="2290928"/>
          </a:xfrm>
        </p:grpSpPr>
        <p:grpSp>
          <p:nvGrpSpPr>
            <p:cNvPr id="79" name="Group 78"/>
            <p:cNvGrpSpPr/>
            <p:nvPr/>
          </p:nvGrpSpPr>
          <p:grpSpPr>
            <a:xfrm>
              <a:off x="1287887" y="2040597"/>
              <a:ext cx="9607640" cy="1360347"/>
              <a:chOff x="1287887" y="2745918"/>
              <a:chExt cx="9607640" cy="2424002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4" r="3246"/>
              <a:stretch/>
            </p:blipFill>
            <p:spPr>
              <a:xfrm>
                <a:off x="1287887" y="3260097"/>
                <a:ext cx="9607640" cy="1909823"/>
              </a:xfrm>
              <a:prstGeom prst="rect">
                <a:avLst/>
              </a:prstGeom>
            </p:spPr>
          </p:pic>
          <p:cxnSp>
            <p:nvCxnSpPr>
              <p:cNvPr id="70" name="Straight Arrow Connector 69"/>
              <p:cNvCxnSpPr/>
              <p:nvPr/>
            </p:nvCxnSpPr>
            <p:spPr>
              <a:xfrm flipH="1">
                <a:off x="2787413" y="2745918"/>
                <a:ext cx="0" cy="512321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/>
            <p:cNvSpPr txBox="1"/>
            <p:nvPr/>
          </p:nvSpPr>
          <p:spPr>
            <a:xfrm>
              <a:off x="2435582" y="1692606"/>
              <a:ext cx="1690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PROBE</a:t>
              </a:r>
              <a:endParaRPr lang="en-GB" dirty="0" smtClean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266666" y="3350286"/>
              <a:ext cx="13780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MI= 16.6%</a:t>
              </a:r>
              <a:endParaRPr lang="en-GB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393725" y="1946288"/>
              <a:ext cx="4881093" cy="412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CHOR-12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326523" y="3337203"/>
              <a:ext cx="17315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β</a:t>
              </a:r>
              <a:r>
                <a:rPr lang="en-GB" dirty="0" smtClean="0"/>
                <a:t>=0.18</a:t>
              </a:r>
            </a:p>
            <a:p>
              <a:endParaRPr lang="en-GB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249250" y="3149679"/>
            <a:ext cx="9646277" cy="1847323"/>
            <a:chOff x="1287887" y="3453146"/>
            <a:chExt cx="9646277" cy="2116381"/>
          </a:xfrm>
        </p:grpSpPr>
        <p:sp>
          <p:nvSpPr>
            <p:cNvPr id="87" name="TextBox 86"/>
            <p:cNvSpPr txBox="1"/>
            <p:nvPr/>
          </p:nvSpPr>
          <p:spPr>
            <a:xfrm>
              <a:off x="2452866" y="3453146"/>
              <a:ext cx="991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PROBE</a:t>
              </a:r>
              <a:endParaRPr lang="en-GB" b="1" dirty="0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1287887" y="3717677"/>
              <a:ext cx="9646277" cy="1851850"/>
              <a:chOff x="1287887" y="3717677"/>
              <a:chExt cx="9646277" cy="1851850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0" r="2956"/>
              <a:stretch/>
            </p:blipFill>
            <p:spPr>
              <a:xfrm>
                <a:off x="1287887" y="4068741"/>
                <a:ext cx="9646277" cy="897027"/>
              </a:xfrm>
              <a:prstGeom prst="rect">
                <a:avLst/>
              </a:prstGeom>
            </p:spPr>
          </p:pic>
          <p:cxnSp>
            <p:nvCxnSpPr>
              <p:cNvPr id="84" name="Straight Arrow Connector 83"/>
              <p:cNvCxnSpPr/>
              <p:nvPr/>
            </p:nvCxnSpPr>
            <p:spPr>
              <a:xfrm>
                <a:off x="2859112" y="3812139"/>
                <a:ext cx="0" cy="263957"/>
              </a:xfrm>
              <a:prstGeom prst="straightConnector1">
                <a:avLst/>
              </a:prstGeom>
              <a:ln w="5715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2434093" y="4947501"/>
                <a:ext cx="12503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MI= 100%</a:t>
                </a:r>
                <a:endParaRPr lang="en-GB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432362" y="3717677"/>
                <a:ext cx="22151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CHOR-18</a:t>
                </a:r>
                <a:endParaRPr lang="en-GB" b="1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326523" y="4923197"/>
                <a:ext cx="1731570" cy="646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/>
                  <a:t>β</a:t>
                </a:r>
                <a:r>
                  <a:rPr lang="en-GB" dirty="0" smtClean="0"/>
                  <a:t>=0.70</a:t>
                </a:r>
              </a:p>
              <a:p>
                <a:endParaRPr lang="en-GB" dirty="0"/>
              </a:p>
            </p:txBody>
          </p:sp>
        </p:grpSp>
      </p:grpSp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r="3118"/>
          <a:stretch/>
        </p:blipFill>
        <p:spPr>
          <a:xfrm>
            <a:off x="1249250" y="5280223"/>
            <a:ext cx="9659156" cy="1331119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2187182" y="6540357"/>
            <a:ext cx="1250326" cy="322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MI= 100%</a:t>
            </a:r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1247487" y="6532040"/>
            <a:ext cx="173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dirty="0" smtClean="0"/>
              <a:t>=0.81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364199" y="4722415"/>
            <a:ext cx="991673" cy="322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PROBE</a:t>
            </a:r>
            <a:endParaRPr lang="en-GB" b="1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2770445" y="5035769"/>
            <a:ext cx="0" cy="230400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451679" y="4940641"/>
            <a:ext cx="221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CHOR-11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711" y="98031"/>
            <a:ext cx="1530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Supplementary Figure S5a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2312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0377" y="1966309"/>
            <a:ext cx="1293996" cy="341632"/>
          </a:xfr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atin typeface="+mn-lt"/>
                <a:ea typeface="+mn-ea"/>
                <a:cs typeface="+mn-cs"/>
              </a:rPr>
              <a:t>CHOR-1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26083" y="3551584"/>
            <a:ext cx="125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MI= 100%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906505" y="1047409"/>
            <a:ext cx="1548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776409" y="1497484"/>
            <a:ext cx="342000" cy="19014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4064811" y="1215788"/>
            <a:ext cx="192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989340" y="1046302"/>
            <a:ext cx="1008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806683" y="1046302"/>
            <a:ext cx="183600" cy="3376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>
            <a:off x="6103019" y="1228941"/>
            <a:ext cx="1695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57498" y="416563"/>
            <a:ext cx="830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 UTR</a:t>
            </a:r>
          </a:p>
          <a:p>
            <a:r>
              <a:rPr lang="en-GB" dirty="0" smtClean="0"/>
              <a:t>+ EX1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779708" y="671082"/>
            <a:ext cx="98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EX2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619071" y="678077"/>
            <a:ext cx="98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EX3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4126473" y="1439215"/>
            <a:ext cx="2640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CpG</a:t>
            </a:r>
            <a:r>
              <a:rPr lang="en-GB" dirty="0" smtClean="0"/>
              <a:t> Island 945 </a:t>
            </a:r>
            <a:r>
              <a:rPr lang="en-GB" dirty="0" err="1" smtClean="0"/>
              <a:t>bp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2630823" y="-55478"/>
            <a:ext cx="6297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RAB32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31018" y="3551584"/>
            <a:ext cx="173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dirty="0" smtClean="0"/>
              <a:t>=0.67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1"/>
          <a:stretch/>
        </p:blipFill>
        <p:spPr>
          <a:xfrm>
            <a:off x="1543897" y="2220671"/>
            <a:ext cx="9118243" cy="1331274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2538962" y="5715285"/>
            <a:ext cx="125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MI= 100%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1531018" y="5715285"/>
            <a:ext cx="173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dirty="0" smtClean="0"/>
              <a:t>=0.58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8499106" y="1983532"/>
            <a:ext cx="0" cy="231382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147275" y="1703480"/>
            <a:ext cx="1690388" cy="297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PROBE</a:t>
            </a:r>
            <a:endParaRPr lang="en-GB" dirty="0" smtClean="0"/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8508985" y="4271014"/>
            <a:ext cx="0" cy="231382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8157154" y="3990962"/>
            <a:ext cx="1690388" cy="297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PROBE</a:t>
            </a:r>
            <a:endParaRPr lang="en-GB" dirty="0" smtClean="0"/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5340213" y="4239275"/>
            <a:ext cx="1293996" cy="3416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 smtClean="0">
                <a:latin typeface="+mn-lt"/>
                <a:ea typeface="+mn-ea"/>
                <a:cs typeface="+mn-cs"/>
              </a:rPr>
              <a:t>CHOR-18</a:t>
            </a:r>
            <a:endParaRPr lang="en-GB" sz="1800" b="1" dirty="0">
              <a:latin typeface="+mn-lt"/>
              <a:ea typeface="+mn-ea"/>
              <a:cs typeface="+mn-cs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4" t="18738" r="13299" b="64866"/>
          <a:stretch/>
        </p:blipFill>
        <p:spPr>
          <a:xfrm>
            <a:off x="1531018" y="4502396"/>
            <a:ext cx="9110477" cy="1288802"/>
          </a:xfrm>
          <a:prstGeom prst="rect">
            <a:avLst/>
          </a:prstGeom>
        </p:spPr>
      </p:pic>
      <p:cxnSp>
        <p:nvCxnSpPr>
          <p:cNvPr id="75" name="Straight Connector 74"/>
          <p:cNvCxnSpPr/>
          <p:nvPr/>
        </p:nvCxnSpPr>
        <p:spPr>
          <a:xfrm flipH="1">
            <a:off x="3895345" y="1437022"/>
            <a:ext cx="0" cy="34311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4072384" y="1434874"/>
            <a:ext cx="0" cy="34311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84210" y="394859"/>
            <a:ext cx="2700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S5b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71656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2300</TotalTime>
  <Words>89</Words>
  <Application>Microsoft Macintosh PowerPoint</Application>
  <PresentationFormat>Custom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CHOR-1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Alholle</dc:creator>
  <cp:lastModifiedBy>Martin Correa User</cp:lastModifiedBy>
  <cp:revision>89</cp:revision>
  <cp:lastPrinted>2014-11-04T10:34:10Z</cp:lastPrinted>
  <dcterms:created xsi:type="dcterms:W3CDTF">2014-09-30T17:08:16Z</dcterms:created>
  <dcterms:modified xsi:type="dcterms:W3CDTF">2014-12-23T16:09:24Z</dcterms:modified>
</cp:coreProperties>
</file>