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434" autoAdjust="0"/>
  </p:normalViewPr>
  <p:slideViewPr>
    <p:cSldViewPr snapToGrid="0">
      <p:cViewPr varScale="1">
        <p:scale>
          <a:sx n="118" d="100"/>
          <a:sy n="118" d="100"/>
        </p:scale>
        <p:origin x="-136" y="-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08686-B7A2-834D-B7E1-30F5FF2955BE}" type="datetimeFigureOut">
              <a:rPr lang="en-US" smtClean="0"/>
              <a:t>12/23/14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916CB-9E64-2C41-964E-4F448DA15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3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0AFDA-7D3F-4FE3-94A6-8C7BE09F6EC7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A6CF2-173A-4ABF-BF6B-C61D70D291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56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1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46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30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95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53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547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802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39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96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EEE07-9642-4117-8A63-AA8EE89DC2EA}" type="datetimeFigureOut">
              <a:rPr lang="en-GB" smtClean="0"/>
              <a:t>12/23/14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C2815-1706-4E87-B7F2-E835AF42A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4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-193186" y="114300"/>
            <a:ext cx="12657162" cy="5681194"/>
            <a:chOff x="-193186" y="114300"/>
            <a:chExt cx="12657162" cy="5681194"/>
          </a:xfrm>
        </p:grpSpPr>
        <p:sp>
          <p:nvSpPr>
            <p:cNvPr id="4" name="TextBox 3"/>
            <p:cNvSpPr txBox="1"/>
            <p:nvPr/>
          </p:nvSpPr>
          <p:spPr>
            <a:xfrm>
              <a:off x="3573988" y="216987"/>
              <a:ext cx="47077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Starting with 301576  probes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76556" y="1209874"/>
              <a:ext cx="71151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8819 loci </a:t>
              </a:r>
              <a:r>
                <a:rPr lang="en-US" dirty="0" smtClean="0"/>
                <a:t>were </a:t>
              </a:r>
              <a:r>
                <a:rPr lang="en-US" dirty="0"/>
                <a:t>significant differentially methylated between </a:t>
              </a:r>
              <a:r>
                <a:rPr lang="en-US" dirty="0" smtClean="0"/>
                <a:t>26 </a:t>
              </a:r>
              <a:r>
                <a:rPr lang="en-US" dirty="0" err="1" smtClean="0"/>
                <a:t>chordoma</a:t>
              </a:r>
              <a:r>
                <a:rPr lang="en-US" dirty="0" smtClean="0"/>
                <a:t> </a:t>
              </a:r>
              <a:r>
                <a:rPr lang="en-US" dirty="0"/>
                <a:t>samples and </a:t>
              </a:r>
              <a:r>
                <a:rPr lang="en-US" dirty="0" smtClean="0"/>
                <a:t>3 nucleus polyposis with &gt;0.2 average </a:t>
              </a:r>
              <a:r>
                <a:rPr lang="el-GR" dirty="0" smtClean="0"/>
                <a:t>β</a:t>
              </a:r>
              <a:r>
                <a:rPr lang="en-GB" dirty="0" smtClean="0"/>
                <a:t>-value difference and FDR correction</a:t>
              </a:r>
              <a:endParaRPr lang="en-GB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5892134" y="705375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2389435" y="2273390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96900" y="114300"/>
              <a:ext cx="11476038" cy="568119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93185" y="2744956"/>
              <a:ext cx="6059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2951 </a:t>
              </a:r>
              <a:r>
                <a:rPr lang="en-GB" dirty="0" err="1" smtClean="0"/>
                <a:t>hypermethylated</a:t>
              </a:r>
              <a:r>
                <a:rPr lang="en-GB" dirty="0" smtClean="0"/>
                <a:t> Probes</a:t>
              </a:r>
              <a:endParaRPr lang="en-GB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2376556" y="2273390"/>
              <a:ext cx="705628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9432844" y="2297666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404371" y="2756759"/>
              <a:ext cx="6059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5868 </a:t>
              </a:r>
              <a:r>
                <a:rPr lang="en-GB" dirty="0" err="1" smtClean="0"/>
                <a:t>hypomethylated</a:t>
              </a:r>
              <a:r>
                <a:rPr lang="en-GB" dirty="0" smtClean="0"/>
                <a:t> Probes</a:t>
              </a:r>
              <a:endParaRPr lang="en-GB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389435" y="3195447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44414" y="3682040"/>
              <a:ext cx="508062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364 cancer specific </a:t>
              </a:r>
              <a:r>
                <a:rPr lang="en-GB" dirty="0" err="1" smtClean="0"/>
                <a:t>hypermethylated</a:t>
              </a:r>
              <a:r>
                <a:rPr lang="en-GB" dirty="0" smtClean="0"/>
                <a:t> Probes with average </a:t>
              </a:r>
              <a:r>
                <a:rPr lang="el-GR" dirty="0" smtClean="0"/>
                <a:t>β</a:t>
              </a:r>
              <a:r>
                <a:rPr lang="en-GB" dirty="0" smtClean="0"/>
                <a:t>-value of &gt;0.5 in </a:t>
              </a:r>
              <a:r>
                <a:rPr lang="en-GB" dirty="0" err="1" smtClean="0"/>
                <a:t>chordoma</a:t>
              </a:r>
              <a:r>
                <a:rPr lang="en-GB" dirty="0" smtClean="0"/>
                <a:t> and  &lt;0.25 in control samples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389435" y="4790088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-193186" y="5232429"/>
              <a:ext cx="6059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104 probes in the promoter region (89 genes)</a:t>
              </a:r>
              <a:endParaRPr lang="en-GB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9418637" y="3309373"/>
              <a:ext cx="0" cy="3313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735651" y="3667013"/>
              <a:ext cx="536835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29 cancer specific hypomethylated Probes with average </a:t>
              </a:r>
              <a:r>
                <a:rPr lang="el-GR" dirty="0" smtClean="0"/>
                <a:t>β</a:t>
              </a:r>
              <a:r>
                <a:rPr lang="en-GB" dirty="0" smtClean="0"/>
                <a:t>-value of &gt;0.5 in control samples and  &lt;0.25 in </a:t>
              </a:r>
              <a:r>
                <a:rPr lang="en-GB" dirty="0" err="1" smtClean="0"/>
                <a:t>chordoma</a:t>
              </a:r>
              <a:r>
                <a:rPr lang="en-GB" dirty="0" smtClean="0"/>
                <a:t> samples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96900" y="5934670"/>
            <a:ext cx="9362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</a:t>
            </a:r>
            <a:r>
              <a:rPr lang="en-GB" b="1" dirty="0" smtClean="0"/>
              <a:t>igure S2 </a:t>
            </a:r>
            <a:r>
              <a:rPr lang="en-GB" b="1" dirty="0"/>
              <a:t>:</a:t>
            </a:r>
            <a:r>
              <a:rPr lang="en-GB" b="1" dirty="0" smtClean="0"/>
              <a:t> </a:t>
            </a:r>
            <a:r>
              <a:rPr lang="en-GB" b="1" dirty="0"/>
              <a:t>S</a:t>
            </a:r>
            <a:r>
              <a:rPr lang="en-GB" b="1" dirty="0" smtClean="0"/>
              <a:t>tepwise </a:t>
            </a:r>
            <a:r>
              <a:rPr lang="en-GB" b="1" dirty="0"/>
              <a:t>analysis for the Methylation450 </a:t>
            </a:r>
            <a:r>
              <a:rPr lang="en-GB" b="1" dirty="0" err="1"/>
              <a:t>BeadChip</a:t>
            </a:r>
            <a:r>
              <a:rPr lang="en-GB" b="1" dirty="0"/>
              <a:t> array to identify cancer specific hypo- and hyper-methylation </a:t>
            </a:r>
            <a:r>
              <a:rPr lang="en-GB" b="1" dirty="0" smtClean="0"/>
              <a:t>loci.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Summary of the results obtained from the 450k array after data normalization</a:t>
            </a:r>
            <a:endParaRPr lang="en-GB" dirty="0"/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32072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2301</TotalTime>
  <Words>123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Alholle</dc:creator>
  <cp:lastModifiedBy>Martin Correa User</cp:lastModifiedBy>
  <cp:revision>90</cp:revision>
  <cp:lastPrinted>2014-11-04T10:34:10Z</cp:lastPrinted>
  <dcterms:created xsi:type="dcterms:W3CDTF">2014-09-30T17:08:16Z</dcterms:created>
  <dcterms:modified xsi:type="dcterms:W3CDTF">2014-12-23T15:43:10Z</dcterms:modified>
</cp:coreProperties>
</file>