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106" d="100"/>
          <a:sy n="106" d="100"/>
        </p:scale>
        <p:origin x="-1784" y="-7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05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35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8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066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797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59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2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14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7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9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51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8765A-ED07-463C-BBF3-5BC92832E836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BC2E7-F5FC-4B05-A6C3-F889A09FE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7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95600" y="152400"/>
            <a:ext cx="2895600" cy="609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Assess for Eligibility (n=72)</a:t>
            </a:r>
          </a:p>
        </p:txBody>
      </p:sp>
      <p:sp>
        <p:nvSpPr>
          <p:cNvPr id="5" name="Rectangle 4"/>
          <p:cNvSpPr/>
          <p:nvPr/>
        </p:nvSpPr>
        <p:spPr>
          <a:xfrm>
            <a:off x="2933700" y="1828800"/>
            <a:ext cx="2819400" cy="609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Agreed to participate (n=71)</a:t>
            </a:r>
            <a:endParaRPr lang="en-US" dirty="0"/>
          </a:p>
        </p:txBody>
      </p:sp>
      <p:cxnSp>
        <p:nvCxnSpPr>
          <p:cNvPr id="7" name="Elbow Connector 6"/>
          <p:cNvCxnSpPr>
            <a:stCxn id="4" idx="2"/>
            <a:endCxn id="5" idx="0"/>
          </p:cNvCxnSpPr>
          <p:nvPr/>
        </p:nvCxnSpPr>
        <p:spPr>
          <a:xfrm rot="5400000">
            <a:off x="3810000" y="1295400"/>
            <a:ext cx="1066800" cy="12700"/>
          </a:xfrm>
          <a:prstGeom prst="bentConnector3">
            <a:avLst/>
          </a:prstGeom>
          <a:ln w="190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96000" y="838200"/>
            <a:ext cx="2209800" cy="4572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Excluded (n=0)</a:t>
            </a:r>
            <a:endParaRPr lang="en-US" dirty="0"/>
          </a:p>
        </p:txBody>
      </p:sp>
      <p:cxnSp>
        <p:nvCxnSpPr>
          <p:cNvPr id="14" name="Elbow Connector 13"/>
          <p:cNvCxnSpPr>
            <a:stCxn id="4" idx="2"/>
            <a:endCxn id="11" idx="1"/>
          </p:cNvCxnSpPr>
          <p:nvPr/>
        </p:nvCxnSpPr>
        <p:spPr>
          <a:xfrm rot="16200000" flipH="1">
            <a:off x="5067300" y="38100"/>
            <a:ext cx="304800" cy="1752600"/>
          </a:xfrm>
          <a:prstGeom prst="bentConnector2">
            <a:avLst/>
          </a:prstGeom>
          <a:ln w="190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00363" y="3200400"/>
            <a:ext cx="2886075" cy="609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analysis (n=69)</a:t>
            </a:r>
            <a:endParaRPr lang="en-US" dirty="0"/>
          </a:p>
        </p:txBody>
      </p:sp>
      <p:cxnSp>
        <p:nvCxnSpPr>
          <p:cNvPr id="17" name="Elbow Connector 16"/>
          <p:cNvCxnSpPr>
            <a:stCxn id="5" idx="2"/>
            <a:endCxn id="15" idx="0"/>
          </p:cNvCxnSpPr>
          <p:nvPr/>
        </p:nvCxnSpPr>
        <p:spPr>
          <a:xfrm rot="16200000" flipH="1">
            <a:off x="3962400" y="2819399"/>
            <a:ext cx="762000" cy="1"/>
          </a:xfrm>
          <a:prstGeom prst="bentConnector3">
            <a:avLst/>
          </a:prstGeom>
          <a:ln w="190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096000" y="1371600"/>
            <a:ext cx="2209800" cy="4572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Refused (n=1)</a:t>
            </a:r>
            <a:endParaRPr lang="en-US" dirty="0"/>
          </a:p>
        </p:txBody>
      </p:sp>
      <p:cxnSp>
        <p:nvCxnSpPr>
          <p:cNvPr id="23" name="Elbow Connector 22"/>
          <p:cNvCxnSpPr>
            <a:stCxn id="4" idx="2"/>
            <a:endCxn id="19" idx="1"/>
          </p:cNvCxnSpPr>
          <p:nvPr/>
        </p:nvCxnSpPr>
        <p:spPr>
          <a:xfrm rot="16200000" flipH="1">
            <a:off x="4800600" y="304800"/>
            <a:ext cx="838200" cy="1752600"/>
          </a:xfrm>
          <a:prstGeom prst="bentConnector2">
            <a:avLst/>
          </a:prstGeom>
          <a:ln w="190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352800" y="2819400"/>
            <a:ext cx="98583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19200" y="2590800"/>
            <a:ext cx="2057400" cy="3385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 did not take survey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2910425" y="5322018"/>
            <a:ext cx="2886075" cy="609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analysis (n=</a:t>
            </a:r>
            <a:r>
              <a:rPr lang="en-US" dirty="0" smtClean="0"/>
              <a:t>67)</a:t>
            </a:r>
            <a:endParaRPr lang="en-US" dirty="0"/>
          </a:p>
        </p:txBody>
      </p:sp>
      <p:cxnSp>
        <p:nvCxnSpPr>
          <p:cNvPr id="21" name="Elbow Connector 20"/>
          <p:cNvCxnSpPr>
            <a:stCxn id="15" idx="2"/>
            <a:endCxn id="20" idx="0"/>
          </p:cNvCxnSpPr>
          <p:nvPr/>
        </p:nvCxnSpPr>
        <p:spPr>
          <a:xfrm rot="16200000" flipH="1">
            <a:off x="3592423" y="4560978"/>
            <a:ext cx="1512018" cy="10062"/>
          </a:xfrm>
          <a:prstGeom prst="bentConnector3">
            <a:avLst/>
          </a:prstGeom>
          <a:ln w="190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223961" y="4089112"/>
            <a:ext cx="2057400" cy="3385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 incomplete</a:t>
            </a:r>
            <a:endParaRPr lang="en-US" sz="16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3357561" y="4191000"/>
            <a:ext cx="98583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23961" y="4572000"/>
            <a:ext cx="2057400" cy="3385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 parent interference</a:t>
            </a:r>
            <a:endParaRPr lang="en-US" sz="16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3357561" y="4724399"/>
            <a:ext cx="985838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922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52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Jeremy Adler</dc:creator>
  <cp:lastModifiedBy>Jeremy Adler</cp:lastModifiedBy>
  <cp:revision>10</cp:revision>
  <dcterms:created xsi:type="dcterms:W3CDTF">2012-08-07T17:27:31Z</dcterms:created>
  <dcterms:modified xsi:type="dcterms:W3CDTF">2014-06-13T14:45:01Z</dcterms:modified>
</cp:coreProperties>
</file>