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-445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A0B06-484B-47B9-BA3B-56BD7A5568D0}" type="datetimeFigureOut">
              <a:rPr kumimoji="1" lang="ja-JP" altLang="en-US" smtClean="0"/>
              <a:t>2015/10/8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38315-C7D5-4CE0-9430-F31872A380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843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A0B06-484B-47B9-BA3B-56BD7A5568D0}" type="datetimeFigureOut">
              <a:rPr kumimoji="1" lang="ja-JP" altLang="en-US" smtClean="0"/>
              <a:t>2015/10/8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38315-C7D5-4CE0-9430-F31872A380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495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A0B06-484B-47B9-BA3B-56BD7A5568D0}" type="datetimeFigureOut">
              <a:rPr kumimoji="1" lang="ja-JP" altLang="en-US" smtClean="0"/>
              <a:t>2015/10/8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38315-C7D5-4CE0-9430-F31872A380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429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A0B06-484B-47B9-BA3B-56BD7A5568D0}" type="datetimeFigureOut">
              <a:rPr kumimoji="1" lang="ja-JP" altLang="en-US" smtClean="0"/>
              <a:t>2015/10/8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38315-C7D5-4CE0-9430-F31872A380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3994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A0B06-484B-47B9-BA3B-56BD7A5568D0}" type="datetimeFigureOut">
              <a:rPr kumimoji="1" lang="ja-JP" altLang="en-US" smtClean="0"/>
              <a:t>2015/10/8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38315-C7D5-4CE0-9430-F31872A380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8665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A0B06-484B-47B9-BA3B-56BD7A5568D0}" type="datetimeFigureOut">
              <a:rPr kumimoji="1" lang="ja-JP" altLang="en-US" smtClean="0"/>
              <a:t>2015/10/8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38315-C7D5-4CE0-9430-F31872A380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48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A0B06-484B-47B9-BA3B-56BD7A5568D0}" type="datetimeFigureOut">
              <a:rPr kumimoji="1" lang="ja-JP" altLang="en-US" smtClean="0"/>
              <a:t>2015/10/8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38315-C7D5-4CE0-9430-F31872A380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1942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A0B06-484B-47B9-BA3B-56BD7A5568D0}" type="datetimeFigureOut">
              <a:rPr kumimoji="1" lang="ja-JP" altLang="en-US" smtClean="0"/>
              <a:t>2015/10/8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38315-C7D5-4CE0-9430-F31872A380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4658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A0B06-484B-47B9-BA3B-56BD7A5568D0}" type="datetimeFigureOut">
              <a:rPr kumimoji="1" lang="ja-JP" altLang="en-US" smtClean="0"/>
              <a:t>2015/10/8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38315-C7D5-4CE0-9430-F31872A380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8235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A0B06-484B-47B9-BA3B-56BD7A5568D0}" type="datetimeFigureOut">
              <a:rPr kumimoji="1" lang="ja-JP" altLang="en-US" smtClean="0"/>
              <a:t>2015/10/8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38315-C7D5-4CE0-9430-F31872A380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589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A0B06-484B-47B9-BA3B-56BD7A5568D0}" type="datetimeFigureOut">
              <a:rPr kumimoji="1" lang="ja-JP" altLang="en-US" smtClean="0"/>
              <a:t>2015/10/8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38315-C7D5-4CE0-9430-F31872A380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6946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A0B06-484B-47B9-BA3B-56BD7A5568D0}" type="datetimeFigureOut">
              <a:rPr kumimoji="1" lang="ja-JP" altLang="en-US" smtClean="0"/>
              <a:t>2015/10/8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738315-C7D5-4CE0-9430-F31872A380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2121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495" y="2090738"/>
            <a:ext cx="407670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4076" y="2090738"/>
            <a:ext cx="407670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 rot="16200000">
            <a:off x="83284" y="3228945"/>
            <a:ext cx="10937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EPA/AA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 rot="16200000">
            <a:off x="3995842" y="3228945"/>
            <a:ext cx="1141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DH</a:t>
            </a:r>
            <a:r>
              <a:rPr kumimoji="1" lang="en-US" altLang="ja-JP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A/AA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787929" y="4783862"/>
            <a:ext cx="2236318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DHA level (</a:t>
            </a:r>
            <a:r>
              <a:rPr lang="en-US" altLang="ja-JP" sz="2000" dirty="0" err="1" smtClean="0"/>
              <a:t>μg</a:t>
            </a:r>
            <a:r>
              <a:rPr lang="en-US" altLang="ja-JP" sz="2000" dirty="0" smtClean="0"/>
              <a:t>/mL</a:t>
            </a:r>
            <a:r>
              <a:rPr kumimoji="1" lang="en-US" altLang="ja-JP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5322253" y="2353245"/>
            <a:ext cx="11528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altLang="ja-JP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=0.36</a:t>
            </a:r>
          </a:p>
          <a:p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ja-JP" alt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＜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0.0001</a:t>
            </a:r>
            <a:endParaRPr lang="ja-JP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1425166" y="2337696"/>
            <a:ext cx="11528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altLang="ja-JP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=0.68</a:t>
            </a:r>
          </a:p>
          <a:p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ja-JP" alt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＜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0.0001</a:t>
            </a:r>
            <a:endParaRPr lang="ja-JP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869044" y="4783862"/>
            <a:ext cx="2188420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EP</a:t>
            </a:r>
            <a:r>
              <a:rPr kumimoji="1" lang="en-US" altLang="ja-JP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 level (</a:t>
            </a:r>
            <a:r>
              <a:rPr lang="en-US" altLang="ja-JP" sz="2000" dirty="0" err="1" smtClean="0"/>
              <a:t>μg</a:t>
            </a:r>
            <a:r>
              <a:rPr lang="en-US" altLang="ja-JP" sz="2000" dirty="0" smtClean="0"/>
              <a:t>/mL</a:t>
            </a:r>
            <a:r>
              <a:rPr kumimoji="1" lang="en-US" altLang="ja-JP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0" y="22692"/>
            <a:ext cx="26891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/>
              <a:t>Additional file 1</a:t>
            </a:r>
            <a:r>
              <a:rPr lang="en-US" altLang="ja-JP" b="1" dirty="0" smtClean="0"/>
              <a:t>: Figure S1</a:t>
            </a:r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3166756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060848"/>
            <a:ext cx="4076700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060848"/>
            <a:ext cx="4076700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 rot="16200000">
            <a:off x="-276021" y="3183815"/>
            <a:ext cx="16630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EPA/AA (log)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403648" y="4563870"/>
            <a:ext cx="3075137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Age of ACS onset (years)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 rot="16200000">
            <a:off x="3804486" y="3183815"/>
            <a:ext cx="17109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DH</a:t>
            </a:r>
            <a:r>
              <a:rPr kumimoji="1" lang="en-US" altLang="ja-JP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A/AA (log)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601319" y="4563870"/>
            <a:ext cx="3075137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Age of ACS onset (years)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1347324" y="3787617"/>
            <a:ext cx="9268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altLang="ja-JP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=0.06</a:t>
            </a:r>
          </a:p>
          <a:p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P=0.04</a:t>
            </a:r>
            <a:endParaRPr lang="ja-JP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5441718" y="3763668"/>
            <a:ext cx="9268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altLang="ja-JP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=0.07</a:t>
            </a:r>
          </a:p>
          <a:p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P=0.02</a:t>
            </a:r>
            <a:endParaRPr lang="ja-JP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0" y="22692"/>
            <a:ext cx="26891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/>
              <a:t>Additional file 1</a:t>
            </a:r>
            <a:r>
              <a:rPr lang="en-US" altLang="ja-JP" b="1" dirty="0" smtClean="0"/>
              <a:t>: Figure S2</a:t>
            </a:r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273364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58</Words>
  <Application>Microsoft Office PowerPoint</Application>
  <PresentationFormat>画面に合わせる 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八木</dc:creator>
  <cp:lastModifiedBy>八木</cp:lastModifiedBy>
  <cp:revision>22</cp:revision>
  <dcterms:created xsi:type="dcterms:W3CDTF">2015-01-06T05:39:02Z</dcterms:created>
  <dcterms:modified xsi:type="dcterms:W3CDTF">2015-10-08T13:49:31Z</dcterms:modified>
</cp:coreProperties>
</file>