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6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99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1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8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9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06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1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8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20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8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59492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95536" y="4757851"/>
            <a:ext cx="7538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S1 Fig. </a:t>
            </a:r>
            <a:r>
              <a:rPr lang="en-US" altLang="zh-CN" dirty="0" smtClean="0"/>
              <a:t>Roots </a:t>
            </a:r>
            <a:r>
              <a:rPr lang="en-US" altLang="zh-CN" dirty="0"/>
              <a:t>invaded by CCN</a:t>
            </a:r>
            <a:r>
              <a:rPr lang="en-US" altLang="zh-CN" b="1" dirty="0"/>
              <a:t>.</a:t>
            </a:r>
            <a:r>
              <a:rPr lang="en-US" altLang="zh-CN" dirty="0"/>
              <a:t> </a:t>
            </a:r>
            <a:r>
              <a:rPr lang="en-US" altLang="zh-CN" dirty="0" smtClean="0"/>
              <a:t>Utilizing </a:t>
            </a:r>
            <a:r>
              <a:rPr lang="en-US" altLang="zh-CN" dirty="0"/>
              <a:t>the </a:t>
            </a:r>
            <a:r>
              <a:rPr lang="en-US" altLang="zh-CN" dirty="0" smtClean="0"/>
              <a:t>microscope(Leica, DFC450), </a:t>
            </a:r>
          </a:p>
          <a:p>
            <a:r>
              <a:rPr lang="en-US" altLang="zh-CN" dirty="0" smtClean="0"/>
              <a:t>  one </a:t>
            </a:r>
            <a:r>
              <a:rPr lang="en-US" altLang="zh-CN" dirty="0"/>
              <a:t>CCN </a:t>
            </a:r>
            <a:r>
              <a:rPr lang="en-US" altLang="zh-CN" dirty="0" smtClean="0"/>
              <a:t>J2s </a:t>
            </a:r>
            <a:r>
              <a:rPr lang="en-US" altLang="zh-CN" dirty="0"/>
              <a:t>was found invading into a root tip of </a:t>
            </a:r>
            <a:r>
              <a:rPr lang="en-US" altLang="zh-CN" dirty="0" smtClean="0"/>
              <a:t>plant. A 30hpi B.3dpi C.9dpi</a:t>
            </a:r>
            <a:endParaRPr lang="zh-CN" altLang="en-US" dirty="0"/>
          </a:p>
        </p:txBody>
      </p:sp>
      <p:pic>
        <p:nvPicPr>
          <p:cNvPr id="6" name="内容占位符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29" y="1916832"/>
            <a:ext cx="775577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39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1</cp:revision>
  <dcterms:created xsi:type="dcterms:W3CDTF">2015-10-19T12:49:08Z</dcterms:created>
  <dcterms:modified xsi:type="dcterms:W3CDTF">2015-10-19T12:49:16Z</dcterms:modified>
</cp:coreProperties>
</file>