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hengminghui\Desktop\201408\20140802Nematode&#25991;&#31456;&#38468;&#20214;\&#25991;&#31456;&#34917;&#20805;&#34920;&#26684;\Additional%20file%201%20Expression%20level%20and%20annotation%20of%20CCN-like%20unigen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val>
            <c:numRef>
              <c:f>Sheet9!$J$9:$J$23</c:f>
              <c:numCache>
                <c:formatCode>General</c:formatCode>
                <c:ptCount val="15"/>
                <c:pt idx="0">
                  <c:v>2000</c:v>
                </c:pt>
                <c:pt idx="1">
                  <c:v>1500</c:v>
                </c:pt>
                <c:pt idx="2">
                  <c:v>1400</c:v>
                </c:pt>
                <c:pt idx="3">
                  <c:v>1300</c:v>
                </c:pt>
                <c:pt idx="4">
                  <c:v>1200</c:v>
                </c:pt>
                <c:pt idx="5">
                  <c:v>1100</c:v>
                </c:pt>
                <c:pt idx="6">
                  <c:v>1000</c:v>
                </c:pt>
                <c:pt idx="7">
                  <c:v>900</c:v>
                </c:pt>
                <c:pt idx="8">
                  <c:v>800</c:v>
                </c:pt>
                <c:pt idx="9">
                  <c:v>700</c:v>
                </c:pt>
                <c:pt idx="10">
                  <c:v>600</c:v>
                </c:pt>
                <c:pt idx="11">
                  <c:v>500</c:v>
                </c:pt>
                <c:pt idx="12">
                  <c:v>400</c:v>
                </c:pt>
                <c:pt idx="13">
                  <c:v>300</c:v>
                </c:pt>
                <c:pt idx="14">
                  <c:v>200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8516512"/>
        <c:axId val="398516904"/>
      </c:barChart>
      <c:catAx>
        <c:axId val="398516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Cluster Size</a:t>
                </a:r>
                <a:endParaRPr lang="zh-CN" altLang="en-US" sz="1600" b="1" dirty="0">
                  <a:latin typeface="Verdana" panose="020B0604030504040204" pitchFamily="34" charset="0"/>
                  <a:cs typeface="Verdana" panose="020B0604030504040204" pitchFamily="34" charset="0"/>
                </a:endParaRPr>
              </a:p>
            </c:rich>
          </c:tx>
          <c:layout>
            <c:manualLayout>
              <c:xMode val="edge"/>
              <c:yMode val="edge"/>
              <c:x val="0.42692988760886036"/>
              <c:y val="0.91407123064757612"/>
            </c:manualLayout>
          </c:layout>
          <c:overlay val="0"/>
        </c:title>
        <c:majorTickMark val="out"/>
        <c:minorTickMark val="none"/>
        <c:tickLblPos val="nextTo"/>
        <c:crossAx val="398516904"/>
        <c:crosses val="autoZero"/>
        <c:auto val="1"/>
        <c:lblAlgn val="ctr"/>
        <c:lblOffset val="100"/>
        <c:noMultiLvlLbl val="0"/>
      </c:catAx>
      <c:valAx>
        <c:axId val="3985169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 algn="ctr" rtl="0">
                  <a:defRPr lang="zh-CN" altLang="en-US" sz="1200" b="1" i="0" u="none" strike="noStrike" kern="1200" baseline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r>
                  <a:rPr lang="en-US" altLang="zh-CN" sz="1600" b="1" i="0" u="none" strike="noStrike" kern="1200" baseline="0" dirty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Frequency of </a:t>
                </a:r>
                <a:r>
                  <a:rPr lang="en-US" altLang="zh-CN" sz="1600" b="1" i="0" u="none" strike="noStrike" kern="1200" baseline="0" dirty="0" err="1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Unigene</a:t>
                </a:r>
                <a:endParaRPr lang="zh-CN" altLang="en-US" sz="1600" b="1" i="0" u="none" strike="noStrike" kern="1200" baseline="0" dirty="0">
                  <a:solidFill>
                    <a:sysClr val="windowText" lastClr="00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985165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6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9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1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8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9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10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31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8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2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BCAA9-2C9E-42F0-9338-F79186013178}" type="datetimeFigureOut">
              <a:rPr lang="en-US" smtClean="0"/>
              <a:t>10/19/2015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50D70-5FE2-418A-BE84-FAC1CEAC8E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88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460347"/>
              </p:ext>
            </p:extLst>
          </p:nvPr>
        </p:nvGraphicFramePr>
        <p:xfrm>
          <a:off x="971600" y="692696"/>
          <a:ext cx="705678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0549" y="5648561"/>
            <a:ext cx="7380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S2 Fig. </a:t>
            </a:r>
            <a:r>
              <a:rPr lang="en-US" altLang="zh-CN" dirty="0" smtClean="0"/>
              <a:t>Distribution </a:t>
            </a:r>
            <a:r>
              <a:rPr lang="en-US" altLang="zh-CN" dirty="0"/>
              <a:t>of clusters by number of assembles </a:t>
            </a:r>
            <a:r>
              <a:rPr lang="en-US" altLang="zh-CN" dirty="0" smtClean="0"/>
              <a:t>Unigenes </a:t>
            </a:r>
            <a:r>
              <a:rPr lang="en-US" altLang="zh-CN" dirty="0"/>
              <a:t>per cluster. </a:t>
            </a:r>
            <a:endParaRPr lang="en-US" altLang="zh-CN" dirty="0" smtClean="0"/>
          </a:p>
          <a:p>
            <a:r>
              <a:rPr lang="en-US" altLang="zh-CN" dirty="0" smtClean="0"/>
              <a:t>Y </a:t>
            </a:r>
            <a:r>
              <a:rPr lang="en-US" altLang="zh-CN" dirty="0"/>
              <a:t>axis, the number of clusters, X axis cluster </a:t>
            </a:r>
            <a:r>
              <a:rPr lang="en-US" altLang="zh-CN" dirty="0" smtClean="0"/>
              <a:t>size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7839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</dc:creator>
  <cp:lastModifiedBy>PC</cp:lastModifiedBy>
  <cp:revision>2</cp:revision>
  <dcterms:created xsi:type="dcterms:W3CDTF">2015-10-19T12:49:08Z</dcterms:created>
  <dcterms:modified xsi:type="dcterms:W3CDTF">2015-10-19T12:49:37Z</dcterms:modified>
</cp:coreProperties>
</file>