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7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D21C0-12A8-4240-A6C9-B444D5826A40}" type="datetimeFigureOut">
              <a:rPr lang="en-US" smtClean="0"/>
              <a:t>3/7/15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BB02D-C41B-5E4C-9A7A-AC0B51327C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465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D21C0-12A8-4240-A6C9-B444D5826A40}" type="datetimeFigureOut">
              <a:rPr lang="en-US" smtClean="0"/>
              <a:t>3/7/15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BB02D-C41B-5E4C-9A7A-AC0B51327C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587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D21C0-12A8-4240-A6C9-B444D5826A40}" type="datetimeFigureOut">
              <a:rPr lang="en-US" smtClean="0"/>
              <a:t>3/7/15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BB02D-C41B-5E4C-9A7A-AC0B51327C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318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D21C0-12A8-4240-A6C9-B444D5826A40}" type="datetimeFigureOut">
              <a:rPr lang="en-US" smtClean="0"/>
              <a:t>3/7/15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BB02D-C41B-5E4C-9A7A-AC0B51327C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073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D21C0-12A8-4240-A6C9-B444D5826A40}" type="datetimeFigureOut">
              <a:rPr lang="en-US" smtClean="0"/>
              <a:t>3/7/15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BB02D-C41B-5E4C-9A7A-AC0B51327C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702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D21C0-12A8-4240-A6C9-B444D5826A40}" type="datetimeFigureOut">
              <a:rPr lang="en-US" smtClean="0"/>
              <a:t>3/7/15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BB02D-C41B-5E4C-9A7A-AC0B51327C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973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D21C0-12A8-4240-A6C9-B444D5826A40}" type="datetimeFigureOut">
              <a:rPr lang="en-US" smtClean="0"/>
              <a:t>3/7/15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BB02D-C41B-5E4C-9A7A-AC0B51327C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360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D21C0-12A8-4240-A6C9-B444D5826A40}" type="datetimeFigureOut">
              <a:rPr lang="en-US" smtClean="0"/>
              <a:t>3/7/15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BB02D-C41B-5E4C-9A7A-AC0B51327C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701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D21C0-12A8-4240-A6C9-B444D5826A40}" type="datetimeFigureOut">
              <a:rPr lang="en-US" smtClean="0"/>
              <a:t>3/7/15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BB02D-C41B-5E4C-9A7A-AC0B51327C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390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D21C0-12A8-4240-A6C9-B444D5826A40}" type="datetimeFigureOut">
              <a:rPr lang="en-US" smtClean="0"/>
              <a:t>3/7/15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BB02D-C41B-5E4C-9A7A-AC0B51327C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334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D21C0-12A8-4240-A6C9-B444D5826A40}" type="datetimeFigureOut">
              <a:rPr lang="en-US" smtClean="0"/>
              <a:t>3/7/15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BB02D-C41B-5E4C-9A7A-AC0B51327C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263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D21C0-12A8-4240-A6C9-B444D5826A40}" type="datetimeFigureOut">
              <a:rPr lang="en-US" smtClean="0"/>
              <a:t>3/7/15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4BB02D-C41B-5E4C-9A7A-AC0B51327C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863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gure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6016" y="314257"/>
            <a:ext cx="4835781" cy="526437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77248" y="5543861"/>
            <a:ext cx="7685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Fig. 3: Distributions of three features, A) number of palindromic sequences in precursor sequence in each kingdom. The x-axis contains </a:t>
            </a:r>
            <a:r>
              <a:rPr lang="en-US" sz="1200"/>
              <a:t>five </a:t>
            </a:r>
            <a:r>
              <a:rPr lang="en-US" sz="1200" smtClean="0"/>
              <a:t>kingdoms </a:t>
            </a:r>
            <a:r>
              <a:rPr lang="en-US" sz="1200" dirty="0"/>
              <a:t>and the y-axis represents the number of palindromic sequences. B) Length of pre-miRNA (left) and %G+C content on mature miRNAs (right) over the miRNAs found in blood and the other human miRNAs. The x-axis contains the value of the corresponding feature, and the y-axis represents the </a:t>
            </a:r>
            <a:r>
              <a:rPr lang="en-US" sz="1200" dirty="0" smtClean="0"/>
              <a:t>frequency.</a:t>
            </a:r>
            <a:endParaRPr lang="en-US" sz="1200" i="1" dirty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4132580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96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Jiang Shu</dc:creator>
  <cp:lastModifiedBy>Jiang Shu</cp:lastModifiedBy>
  <cp:revision>3</cp:revision>
  <dcterms:created xsi:type="dcterms:W3CDTF">2015-03-07T20:11:42Z</dcterms:created>
  <dcterms:modified xsi:type="dcterms:W3CDTF">2015-03-07T20:22:19Z</dcterms:modified>
</cp:coreProperties>
</file>