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487" autoAdjust="0"/>
  </p:normalViewPr>
  <p:slideViewPr>
    <p:cSldViewPr snapToGrid="0" snapToObjects="1">
      <p:cViewPr varScale="1">
        <p:scale>
          <a:sx n="92" d="100"/>
          <a:sy n="92" d="100"/>
        </p:scale>
        <p:origin x="-58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590E34-9009-E247-8B11-6BDFA65C2E00}" type="datetimeFigureOut">
              <a:rPr lang="fr-FR" smtClean="0"/>
              <a:pPr/>
              <a:t>28/10/2015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71DEB2-8569-4349-85B7-881080C747AC}" type="slidenum">
              <a:rPr lang="fr-FR" smtClean="0"/>
              <a:pPr/>
              <a:t>‹#›</a:t>
            </a:fld>
            <a:endParaRPr lang="fr-FR"/>
          </a:p>
        </p:txBody>
      </p:sp>
    </p:spTree>
    <p:extLst>
      <p:ext uri="{BB962C8B-B14F-4D97-AF65-F5344CB8AC3E}">
        <p14:creationId xmlns="" xmlns:p14="http://schemas.microsoft.com/office/powerpoint/2010/main" val="2832715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Figure </a:t>
            </a:r>
            <a:r>
              <a:rPr lang="en-US" smtClean="0"/>
              <a:t>S1</a:t>
            </a:r>
            <a:r>
              <a:rPr lang="en-US" dirty="0" smtClean="0"/>
              <a:t>. In a first step to analyze CT images (A), lung contours were manually delineated</a:t>
            </a:r>
            <a:r>
              <a:rPr lang="en-US" baseline="0" dirty="0" smtClean="0"/>
              <a:t> from chest wall, mediastinum and pleural effusion. This resulted in the crude lung volume (B). Real lung volume (C) was obtained by excluding large vessels (densities above 150HU on enhanced scans) and bronchi lumen and </a:t>
            </a:r>
            <a:r>
              <a:rPr lang="en-US" baseline="0" dirty="0" err="1" smtClean="0"/>
              <a:t>hyperinflated</a:t>
            </a:r>
            <a:r>
              <a:rPr lang="en-US" baseline="0" dirty="0" smtClean="0"/>
              <a:t> lungs (densities below -900HU).</a:t>
            </a:r>
            <a:r>
              <a:rPr lang="fr-FR" baseline="0" dirty="0" smtClean="0"/>
              <a:t> </a:t>
            </a:r>
            <a:r>
              <a:rPr lang="fr-FR" baseline="0" dirty="0" err="1" smtClean="0"/>
              <a:t>Then</a:t>
            </a:r>
            <a:r>
              <a:rPr lang="fr-FR" baseline="0" dirty="0" smtClean="0"/>
              <a:t>, </a:t>
            </a:r>
            <a:r>
              <a:rPr lang="fr-FR" baseline="0" dirty="0" err="1" smtClean="0"/>
              <a:t>normally</a:t>
            </a:r>
            <a:r>
              <a:rPr lang="fr-FR" baseline="0" dirty="0" smtClean="0"/>
              <a:t> </a:t>
            </a:r>
            <a:r>
              <a:rPr lang="fr-FR" baseline="0" dirty="0" err="1" smtClean="0"/>
              <a:t>aerated</a:t>
            </a:r>
            <a:r>
              <a:rPr lang="fr-FR" baseline="0" dirty="0" smtClean="0"/>
              <a:t> </a:t>
            </a:r>
            <a:r>
              <a:rPr lang="fr-FR" baseline="0" dirty="0" err="1" smtClean="0"/>
              <a:t>lung</a:t>
            </a:r>
            <a:r>
              <a:rPr lang="fr-FR" baseline="0" dirty="0" smtClean="0"/>
              <a:t> </a:t>
            </a:r>
            <a:r>
              <a:rPr lang="fr-FR" baseline="0" dirty="0" err="1" smtClean="0"/>
              <a:t>was</a:t>
            </a:r>
            <a:r>
              <a:rPr lang="fr-FR" baseline="0" dirty="0" smtClean="0"/>
              <a:t> </a:t>
            </a:r>
            <a:r>
              <a:rPr lang="fr-FR" baseline="0" dirty="0" err="1" smtClean="0"/>
              <a:t>defined</a:t>
            </a:r>
            <a:r>
              <a:rPr lang="fr-FR" baseline="0" dirty="0" smtClean="0"/>
              <a:t> as </a:t>
            </a:r>
            <a:r>
              <a:rPr lang="fr-FR" baseline="0" dirty="0" err="1" smtClean="0"/>
              <a:t>having</a:t>
            </a:r>
            <a:r>
              <a:rPr lang="fr-FR" baseline="0" dirty="0" smtClean="0"/>
              <a:t> a </a:t>
            </a:r>
            <a:r>
              <a:rPr lang="fr-FR" baseline="0" dirty="0" err="1" smtClean="0"/>
              <a:t>density</a:t>
            </a:r>
            <a:r>
              <a:rPr lang="fr-FR" baseline="0" dirty="0" smtClean="0"/>
              <a:t> </a:t>
            </a:r>
            <a:r>
              <a:rPr lang="fr-FR" baseline="0" dirty="0" err="1" smtClean="0"/>
              <a:t>below</a:t>
            </a:r>
            <a:r>
              <a:rPr lang="fr-FR" baseline="0" dirty="0" smtClean="0"/>
              <a:t> -</a:t>
            </a:r>
            <a:r>
              <a:rPr lang="fr-FR" baseline="0" dirty="0" err="1" smtClean="0"/>
              <a:t>100HU</a:t>
            </a:r>
            <a:r>
              <a:rPr lang="fr-FR" baseline="0" dirty="0" smtClean="0"/>
              <a:t> (D).</a:t>
            </a:r>
            <a:endParaRPr lang="en-US" baseline="0" dirty="0" smtClean="0"/>
          </a:p>
        </p:txBody>
      </p:sp>
      <p:sp>
        <p:nvSpPr>
          <p:cNvPr id="4" name="Espace réservé du numéro de diapositive 3"/>
          <p:cNvSpPr>
            <a:spLocks noGrp="1"/>
          </p:cNvSpPr>
          <p:nvPr>
            <p:ph type="sldNum" sz="quarter" idx="10"/>
          </p:nvPr>
        </p:nvSpPr>
        <p:spPr/>
        <p:txBody>
          <a:bodyPr/>
          <a:lstStyle/>
          <a:p>
            <a:fld id="{2E71DEB2-8569-4349-85B7-881080C747AC}" type="slidenum">
              <a:rPr lang="fr-FR" smtClean="0"/>
              <a:pPr/>
              <a:t>1</a:t>
            </a:fld>
            <a:endParaRPr lang="fr-FR"/>
          </a:p>
        </p:txBody>
      </p:sp>
    </p:spTree>
    <p:extLst>
      <p:ext uri="{BB962C8B-B14F-4D97-AF65-F5344CB8AC3E}">
        <p14:creationId xmlns="" xmlns:p14="http://schemas.microsoft.com/office/powerpoint/2010/main" val="625888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fld id="{D89A2670-E3DC-364B-8118-815EA5988071}" type="datetime1">
              <a:rPr lang="fr-FR" smtClean="0"/>
              <a:pPr/>
              <a:t>28/10/2015</a:t>
            </a:fld>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7D18E4B5-4D46-6B46-98C2-0590789ED3E5}" type="slidenum">
              <a:rPr lang="fr-FR" smtClean="0"/>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4445E0F7-D9C7-8F45-B156-B59285F67A04}" type="datetime1">
              <a:rPr lang="fr-FR" smtClean="0"/>
              <a:pPr/>
              <a:t>28/10/2015</a:t>
            </a:fld>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7D18E4B5-4D46-6B46-98C2-0590789ED3E5}"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EBDC9F91-7649-EE42-8891-659E030673CC}" type="datetime1">
              <a:rPr lang="fr-FR" smtClean="0"/>
              <a:pPr/>
              <a:t>28/10/2015</a:t>
            </a:fld>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7D18E4B5-4D46-6B46-98C2-0590789ED3E5}" type="slidenum">
              <a:rPr lang="fr-FR" smtClean="0"/>
              <a:pPr/>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4038600" cy="45259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648200" y="1600200"/>
            <a:ext cx="4038600" cy="2185988"/>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4648200" y="3938588"/>
            <a:ext cx="4038600" cy="21875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e la date 5"/>
          <p:cNvSpPr>
            <a:spLocks noGrp="1"/>
          </p:cNvSpPr>
          <p:nvPr>
            <p:ph type="dt" sz="half" idx="10"/>
          </p:nvPr>
        </p:nvSpPr>
        <p:spPr>
          <a:xfrm>
            <a:off x="457200" y="6245225"/>
            <a:ext cx="2133600" cy="476250"/>
          </a:xfrm>
        </p:spPr>
        <p:txBody>
          <a:bodyPr/>
          <a:lstStyle>
            <a:lvl1pPr>
              <a:defRPr/>
            </a:lvl1pPr>
          </a:lstStyle>
          <a:p>
            <a:fld id="{DED31F7C-EC6D-8E4A-99F4-7635FBD93B28}" type="datetime1">
              <a:rPr lang="fr-FR" smtClean="0"/>
              <a:pPr/>
              <a:t>28/10/2015</a:t>
            </a:fld>
            <a:endParaRPr lang="en-GB"/>
          </a:p>
        </p:txBody>
      </p:sp>
      <p:sp>
        <p:nvSpPr>
          <p:cNvPr id="7" name="Espace réservé du pied de page 6"/>
          <p:cNvSpPr>
            <a:spLocks noGrp="1"/>
          </p:cNvSpPr>
          <p:nvPr>
            <p:ph type="ftr" sz="quarter" idx="11"/>
          </p:nvPr>
        </p:nvSpPr>
        <p:spPr>
          <a:xfrm>
            <a:off x="3124200" y="6245225"/>
            <a:ext cx="2895600" cy="476250"/>
          </a:xfrm>
        </p:spPr>
        <p:txBody>
          <a:bodyPr/>
          <a:lstStyle>
            <a:lvl1pPr>
              <a:defRPr/>
            </a:lvl1pPr>
          </a:lstStyle>
          <a:p>
            <a:endParaRPr lang="en-GB"/>
          </a:p>
        </p:txBody>
      </p:sp>
      <p:sp>
        <p:nvSpPr>
          <p:cNvPr id="8" name="Espace réservé du numéro de diapositive 7"/>
          <p:cNvSpPr>
            <a:spLocks noGrp="1"/>
          </p:cNvSpPr>
          <p:nvPr>
            <p:ph type="sldNum" sz="quarter" idx="12"/>
          </p:nvPr>
        </p:nvSpPr>
        <p:spPr>
          <a:xfrm>
            <a:off x="6553200" y="6245225"/>
            <a:ext cx="2133600" cy="476250"/>
          </a:xfrm>
        </p:spPr>
        <p:txBody>
          <a:bodyPr/>
          <a:lstStyle>
            <a:lvl1pPr>
              <a:defRPr/>
            </a:lvl1pPr>
          </a:lstStyle>
          <a:p>
            <a:fld id="{E7FEC6AB-CB85-3E4D-B56C-100ECD0728CA}" type="slidenum">
              <a:rPr lang="en-GB"/>
              <a:pPr/>
              <a:t>‹#›</a:t>
            </a:fld>
            <a:endParaRPr lang="en-GB"/>
          </a:p>
        </p:txBody>
      </p:sp>
    </p:spTree>
    <p:extLst>
      <p:ext uri="{BB962C8B-B14F-4D97-AF65-F5344CB8AC3E}">
        <p14:creationId xmlns="" xmlns:p14="http://schemas.microsoft.com/office/powerpoint/2010/main" val="760142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E41F33D5-B3B2-F845-B1A7-60D8E831B7E3}" type="datetime1">
              <a:rPr lang="fr-FR" smtClean="0"/>
              <a:pPr/>
              <a:t>28/10/2015</a:t>
            </a:fld>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7D18E4B5-4D46-6B46-98C2-0590789ED3E5}"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fld id="{ED5B60CD-1974-A744-8A48-F5E5C099BB52}" type="datetime1">
              <a:rPr lang="fr-FR" smtClean="0"/>
              <a:pPr/>
              <a:t>28/10/2015</a:t>
            </a:fld>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7D18E4B5-4D46-6B46-98C2-0590789ED3E5}"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fld id="{3FD38143-5E7C-6C4F-9214-DD350D429B2F}" type="datetime1">
              <a:rPr lang="fr-FR" smtClean="0"/>
              <a:pPr/>
              <a:t>28/10/2015</a:t>
            </a:fld>
            <a:endParaRPr lang="fr-FR"/>
          </a:p>
        </p:txBody>
      </p:sp>
      <p:sp>
        <p:nvSpPr>
          <p:cNvPr id="6" name="Espace réservé du pied de page 4"/>
          <p:cNvSpPr>
            <a:spLocks noGrp="1"/>
          </p:cNvSpPr>
          <p:nvPr>
            <p:ph type="ftr" sz="quarter" idx="11"/>
          </p:nvPr>
        </p:nvSpPr>
        <p:spPr/>
        <p:txBody>
          <a:bodyPr/>
          <a:lstStyle>
            <a:lvl1pPr>
              <a:defRPr/>
            </a:lvl1pPr>
          </a:lstStyle>
          <a:p>
            <a:endParaRPr lang="fr-FR"/>
          </a:p>
        </p:txBody>
      </p:sp>
      <p:sp>
        <p:nvSpPr>
          <p:cNvPr id="7" name="Espace réservé du numéro de diapositive 5"/>
          <p:cNvSpPr>
            <a:spLocks noGrp="1"/>
          </p:cNvSpPr>
          <p:nvPr>
            <p:ph type="sldNum" sz="quarter" idx="12"/>
          </p:nvPr>
        </p:nvSpPr>
        <p:spPr/>
        <p:txBody>
          <a:bodyPr/>
          <a:lstStyle>
            <a:lvl1pPr>
              <a:defRPr/>
            </a:lvl1pPr>
          </a:lstStyle>
          <a:p>
            <a:fld id="{7D18E4B5-4D46-6B46-98C2-0590789ED3E5}"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fld id="{B337CEEE-196C-CA40-8C14-ABA35EDE800F}" type="datetime1">
              <a:rPr lang="fr-FR" smtClean="0"/>
              <a:pPr/>
              <a:t>28/10/2015</a:t>
            </a:fld>
            <a:endParaRPr lang="fr-FR"/>
          </a:p>
        </p:txBody>
      </p:sp>
      <p:sp>
        <p:nvSpPr>
          <p:cNvPr id="8" name="Espace réservé du pied de page 4"/>
          <p:cNvSpPr>
            <a:spLocks noGrp="1"/>
          </p:cNvSpPr>
          <p:nvPr>
            <p:ph type="ftr" sz="quarter" idx="11"/>
          </p:nvPr>
        </p:nvSpPr>
        <p:spPr/>
        <p:txBody>
          <a:bodyPr/>
          <a:lstStyle>
            <a:lvl1pPr>
              <a:defRPr/>
            </a:lvl1pPr>
          </a:lstStyle>
          <a:p>
            <a:endParaRPr lang="fr-FR"/>
          </a:p>
        </p:txBody>
      </p:sp>
      <p:sp>
        <p:nvSpPr>
          <p:cNvPr id="9" name="Espace réservé du numéro de diapositive 5"/>
          <p:cNvSpPr>
            <a:spLocks noGrp="1"/>
          </p:cNvSpPr>
          <p:nvPr>
            <p:ph type="sldNum" sz="quarter" idx="12"/>
          </p:nvPr>
        </p:nvSpPr>
        <p:spPr/>
        <p:txBody>
          <a:bodyPr/>
          <a:lstStyle>
            <a:lvl1pPr>
              <a:defRPr/>
            </a:lvl1pPr>
          </a:lstStyle>
          <a:p>
            <a:fld id="{7D18E4B5-4D46-6B46-98C2-0590789ED3E5}"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3"/>
          <p:cNvSpPr>
            <a:spLocks noGrp="1"/>
          </p:cNvSpPr>
          <p:nvPr>
            <p:ph type="dt" sz="half" idx="10"/>
          </p:nvPr>
        </p:nvSpPr>
        <p:spPr/>
        <p:txBody>
          <a:bodyPr/>
          <a:lstStyle>
            <a:lvl1pPr>
              <a:defRPr/>
            </a:lvl1pPr>
          </a:lstStyle>
          <a:p>
            <a:fld id="{CDB52733-60FD-F74D-B109-4261461B4A8F}" type="datetime1">
              <a:rPr lang="fr-FR" smtClean="0"/>
              <a:pPr/>
              <a:t>28/10/2015</a:t>
            </a:fld>
            <a:endParaRPr lang="fr-FR"/>
          </a:p>
        </p:txBody>
      </p:sp>
      <p:sp>
        <p:nvSpPr>
          <p:cNvPr id="4" name="Espace réservé du pied de page 4"/>
          <p:cNvSpPr>
            <a:spLocks noGrp="1"/>
          </p:cNvSpPr>
          <p:nvPr>
            <p:ph type="ftr" sz="quarter" idx="11"/>
          </p:nvPr>
        </p:nvSpPr>
        <p:spPr/>
        <p:txBody>
          <a:bodyPr/>
          <a:lstStyle>
            <a:lvl1pPr>
              <a:defRPr/>
            </a:lvl1pPr>
          </a:lstStyle>
          <a:p>
            <a:endParaRPr lang="fr-FR"/>
          </a:p>
        </p:txBody>
      </p:sp>
      <p:sp>
        <p:nvSpPr>
          <p:cNvPr id="5" name="Espace réservé du numéro de diapositive 5"/>
          <p:cNvSpPr>
            <a:spLocks noGrp="1"/>
          </p:cNvSpPr>
          <p:nvPr>
            <p:ph type="sldNum" sz="quarter" idx="12"/>
          </p:nvPr>
        </p:nvSpPr>
        <p:spPr/>
        <p:txBody>
          <a:bodyPr/>
          <a:lstStyle>
            <a:lvl1pPr>
              <a:defRPr/>
            </a:lvl1pPr>
          </a:lstStyle>
          <a:p>
            <a:fld id="{7D18E4B5-4D46-6B46-98C2-0590789ED3E5}"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fld id="{59D20916-95C9-594F-B09D-C4F7DCAAB76D}" type="datetime1">
              <a:rPr lang="fr-FR" smtClean="0"/>
              <a:pPr/>
              <a:t>28/10/2015</a:t>
            </a:fld>
            <a:endParaRPr lang="fr-FR"/>
          </a:p>
        </p:txBody>
      </p:sp>
      <p:sp>
        <p:nvSpPr>
          <p:cNvPr id="3" name="Espace réservé du pied de page 4"/>
          <p:cNvSpPr>
            <a:spLocks noGrp="1"/>
          </p:cNvSpPr>
          <p:nvPr>
            <p:ph type="ftr" sz="quarter" idx="11"/>
          </p:nvPr>
        </p:nvSpPr>
        <p:spPr/>
        <p:txBody>
          <a:bodyPr/>
          <a:lstStyle>
            <a:lvl1pPr>
              <a:defRPr/>
            </a:lvl1pPr>
          </a:lstStyle>
          <a:p>
            <a:endParaRPr lang="fr-FR"/>
          </a:p>
        </p:txBody>
      </p:sp>
      <p:sp>
        <p:nvSpPr>
          <p:cNvPr id="4" name="Espace réservé du numéro de diapositive 5"/>
          <p:cNvSpPr>
            <a:spLocks noGrp="1"/>
          </p:cNvSpPr>
          <p:nvPr>
            <p:ph type="sldNum" sz="quarter" idx="12"/>
          </p:nvPr>
        </p:nvSpPr>
        <p:spPr/>
        <p:txBody>
          <a:bodyPr/>
          <a:lstStyle>
            <a:lvl1pPr>
              <a:defRPr/>
            </a:lvl1pPr>
          </a:lstStyle>
          <a:p>
            <a:fld id="{7D18E4B5-4D46-6B46-98C2-0590789ED3E5}"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A084DB4E-91B1-E04A-BD5D-50808BE1B040}" type="datetime1">
              <a:rPr lang="fr-FR" smtClean="0"/>
              <a:pPr/>
              <a:t>28/10/2015</a:t>
            </a:fld>
            <a:endParaRPr lang="fr-FR"/>
          </a:p>
        </p:txBody>
      </p:sp>
      <p:sp>
        <p:nvSpPr>
          <p:cNvPr id="6" name="Espace réservé du pied de page 4"/>
          <p:cNvSpPr>
            <a:spLocks noGrp="1"/>
          </p:cNvSpPr>
          <p:nvPr>
            <p:ph type="ftr" sz="quarter" idx="11"/>
          </p:nvPr>
        </p:nvSpPr>
        <p:spPr/>
        <p:txBody>
          <a:bodyPr/>
          <a:lstStyle>
            <a:lvl1pPr>
              <a:defRPr/>
            </a:lvl1pPr>
          </a:lstStyle>
          <a:p>
            <a:endParaRPr lang="fr-FR"/>
          </a:p>
        </p:txBody>
      </p:sp>
      <p:sp>
        <p:nvSpPr>
          <p:cNvPr id="7" name="Espace réservé du numéro de diapositive 5"/>
          <p:cNvSpPr>
            <a:spLocks noGrp="1"/>
          </p:cNvSpPr>
          <p:nvPr>
            <p:ph type="sldNum" sz="quarter" idx="12"/>
          </p:nvPr>
        </p:nvSpPr>
        <p:spPr/>
        <p:txBody>
          <a:bodyPr/>
          <a:lstStyle>
            <a:lvl1pPr>
              <a:defRPr/>
            </a:lvl1pPr>
          </a:lstStyle>
          <a:p>
            <a:fld id="{7D18E4B5-4D46-6B46-98C2-0590789ED3E5}" type="slidenum">
              <a:rPr lang="fr-FR" smtClean="0"/>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Faire glisser l'image vers l'espace réservé ou cliquer sur l'icône pour l'ajouter</a:t>
            </a:r>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BED482A5-92EE-E044-8509-1524414297C9}" type="datetime1">
              <a:rPr lang="fr-FR" smtClean="0"/>
              <a:pPr/>
              <a:t>28/10/2015</a:t>
            </a:fld>
            <a:endParaRPr lang="fr-FR"/>
          </a:p>
        </p:txBody>
      </p:sp>
      <p:sp>
        <p:nvSpPr>
          <p:cNvPr id="6" name="Espace réservé du pied de page 4"/>
          <p:cNvSpPr>
            <a:spLocks noGrp="1"/>
          </p:cNvSpPr>
          <p:nvPr>
            <p:ph type="ftr" sz="quarter" idx="11"/>
          </p:nvPr>
        </p:nvSpPr>
        <p:spPr/>
        <p:txBody>
          <a:bodyPr/>
          <a:lstStyle>
            <a:lvl1pPr>
              <a:defRPr/>
            </a:lvl1pPr>
          </a:lstStyle>
          <a:p>
            <a:endParaRPr lang="fr-FR"/>
          </a:p>
        </p:txBody>
      </p:sp>
      <p:sp>
        <p:nvSpPr>
          <p:cNvPr id="7" name="Espace réservé du numéro de diapositive 5"/>
          <p:cNvSpPr>
            <a:spLocks noGrp="1"/>
          </p:cNvSpPr>
          <p:nvPr>
            <p:ph type="sldNum" sz="quarter" idx="12"/>
          </p:nvPr>
        </p:nvSpPr>
        <p:spPr/>
        <p:txBody>
          <a:bodyPr/>
          <a:lstStyle>
            <a:lvl1pPr>
              <a:defRPr/>
            </a:lvl1pPr>
          </a:lstStyle>
          <a:p>
            <a:fld id="{7D18E4B5-4D46-6B46-98C2-0590789ED3E5}"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0" y="0"/>
            <a:ext cx="9144000" cy="762000"/>
          </a:xfrm>
          <a:prstGeom prst="rect">
            <a:avLst/>
          </a:prstGeom>
          <a:gradFill flip="none" rotWithShape="1">
            <a:gsLst>
              <a:gs pos="100000">
                <a:schemeClr val="bg1">
                  <a:lumMod val="65000"/>
                </a:schemeClr>
              </a:gs>
              <a:gs pos="62000">
                <a:schemeClr val="bg1">
                  <a:lumMod val="50000"/>
                </a:schemeClr>
              </a:gs>
            </a:gsLst>
            <a:path path="shape">
              <a:fillToRect l="50000" t="50000" r="50000" b="50000"/>
            </a:path>
            <a:tileRect/>
          </a:gradFill>
        </p:spPr>
        <p:txBody>
          <a:bodyPr vert="horz" lIns="91440" tIns="45720" rIns="91440" bIns="45720" rtlCol="0" anchor="ctr">
            <a:normAutofit/>
          </a:bodyPr>
          <a:lstStyle/>
          <a:p>
            <a:r>
              <a:rPr lang="fr-FR" smtClean="0"/>
              <a:t>Cliquez et modifiez le titre</a:t>
            </a:r>
            <a:endParaRPr lang="fr-FR"/>
          </a:p>
        </p:txBody>
      </p:sp>
      <p:sp>
        <p:nvSpPr>
          <p:cNvPr id="1027" name="Espace réservé du texte 2"/>
          <p:cNvSpPr>
            <a:spLocks noGrp="1"/>
          </p:cNvSpPr>
          <p:nvPr>
            <p:ph type="body" idx="1"/>
          </p:nvPr>
        </p:nvSpPr>
        <p:spPr bwMode="auto">
          <a:xfrm>
            <a:off x="457200" y="914400"/>
            <a:ext cx="8229600" cy="20748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fld id="{F44772F6-8BDE-4743-8C2D-BC63DBFBEB9F}" type="datetime1">
              <a:rPr lang="fr-FR" smtClean="0"/>
              <a:pPr/>
              <a:t>28/10/2015</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fld id="{7D18E4B5-4D46-6B46-98C2-0590789ED3E5}"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457200" rtl="0" eaLnBrk="1" fontAlgn="base" hangingPunct="1">
        <a:spcBef>
          <a:spcPct val="0"/>
        </a:spcBef>
        <a:spcAft>
          <a:spcPct val="0"/>
        </a:spcAft>
        <a:defRPr sz="3200" b="1" kern="1200">
          <a:solidFill>
            <a:schemeClr val="bg1"/>
          </a:solidFill>
          <a:latin typeface="Verdana"/>
          <a:ea typeface="ＭＳ Ｐゴシック" charset="-128"/>
          <a:cs typeface="Verdana"/>
        </a:defRPr>
      </a:lvl1pPr>
      <a:lvl2pPr algn="ctr" defTabSz="457200" rtl="0" eaLnBrk="1" fontAlgn="base" hangingPunct="1">
        <a:spcBef>
          <a:spcPct val="0"/>
        </a:spcBef>
        <a:spcAft>
          <a:spcPct val="0"/>
        </a:spcAft>
        <a:defRPr sz="3200" b="1">
          <a:solidFill>
            <a:schemeClr val="bg1"/>
          </a:solidFill>
          <a:latin typeface="Verdana" charset="0"/>
          <a:ea typeface="ＭＳ Ｐゴシック" charset="-128"/>
        </a:defRPr>
      </a:lvl2pPr>
      <a:lvl3pPr algn="ctr" defTabSz="457200" rtl="0" eaLnBrk="1" fontAlgn="base" hangingPunct="1">
        <a:spcBef>
          <a:spcPct val="0"/>
        </a:spcBef>
        <a:spcAft>
          <a:spcPct val="0"/>
        </a:spcAft>
        <a:defRPr sz="3200" b="1">
          <a:solidFill>
            <a:schemeClr val="bg1"/>
          </a:solidFill>
          <a:latin typeface="Verdana" charset="0"/>
          <a:ea typeface="ＭＳ Ｐゴシック" charset="-128"/>
        </a:defRPr>
      </a:lvl3pPr>
      <a:lvl4pPr algn="ctr" defTabSz="457200" rtl="0" eaLnBrk="1" fontAlgn="base" hangingPunct="1">
        <a:spcBef>
          <a:spcPct val="0"/>
        </a:spcBef>
        <a:spcAft>
          <a:spcPct val="0"/>
        </a:spcAft>
        <a:defRPr sz="3200" b="1">
          <a:solidFill>
            <a:schemeClr val="bg1"/>
          </a:solidFill>
          <a:latin typeface="Verdana" charset="0"/>
          <a:ea typeface="ＭＳ Ｐゴシック" charset="-128"/>
        </a:defRPr>
      </a:lvl4pPr>
      <a:lvl5pPr algn="ctr" defTabSz="457200" rtl="0" eaLnBrk="1" fontAlgn="base" hangingPunct="1">
        <a:spcBef>
          <a:spcPct val="0"/>
        </a:spcBef>
        <a:spcAft>
          <a:spcPct val="0"/>
        </a:spcAft>
        <a:defRPr sz="3200" b="1">
          <a:solidFill>
            <a:schemeClr val="bg1"/>
          </a:solidFill>
          <a:latin typeface="Verdana" charset="0"/>
          <a:ea typeface="ＭＳ Ｐゴシック" charset="-128"/>
        </a:defRPr>
      </a:lvl5pPr>
      <a:lvl6pPr marL="457200" algn="ctr" defTabSz="457200" rtl="0" eaLnBrk="1" fontAlgn="base" hangingPunct="1">
        <a:spcBef>
          <a:spcPct val="0"/>
        </a:spcBef>
        <a:spcAft>
          <a:spcPct val="0"/>
        </a:spcAft>
        <a:defRPr sz="3200" b="1">
          <a:solidFill>
            <a:schemeClr val="bg1"/>
          </a:solidFill>
          <a:latin typeface="Verdana" charset="0"/>
          <a:ea typeface="ＭＳ Ｐゴシック" charset="-128"/>
        </a:defRPr>
      </a:lvl6pPr>
      <a:lvl7pPr marL="914400" algn="ctr" defTabSz="457200" rtl="0" eaLnBrk="1" fontAlgn="base" hangingPunct="1">
        <a:spcBef>
          <a:spcPct val="0"/>
        </a:spcBef>
        <a:spcAft>
          <a:spcPct val="0"/>
        </a:spcAft>
        <a:defRPr sz="3200" b="1">
          <a:solidFill>
            <a:schemeClr val="bg1"/>
          </a:solidFill>
          <a:latin typeface="Verdana" charset="0"/>
          <a:ea typeface="ＭＳ Ｐゴシック" charset="-128"/>
        </a:defRPr>
      </a:lvl7pPr>
      <a:lvl8pPr marL="1371600" algn="ctr" defTabSz="457200" rtl="0" eaLnBrk="1" fontAlgn="base" hangingPunct="1">
        <a:spcBef>
          <a:spcPct val="0"/>
        </a:spcBef>
        <a:spcAft>
          <a:spcPct val="0"/>
        </a:spcAft>
        <a:defRPr sz="3200" b="1">
          <a:solidFill>
            <a:schemeClr val="bg1"/>
          </a:solidFill>
          <a:latin typeface="Verdana" charset="0"/>
          <a:ea typeface="ＭＳ Ｐゴシック" charset="-128"/>
        </a:defRPr>
      </a:lvl8pPr>
      <a:lvl9pPr marL="1828800" algn="ctr" defTabSz="457200" rtl="0" eaLnBrk="1" fontAlgn="base" hangingPunct="1">
        <a:spcBef>
          <a:spcPct val="0"/>
        </a:spcBef>
        <a:spcAft>
          <a:spcPct val="0"/>
        </a:spcAft>
        <a:defRPr sz="3200" b="1">
          <a:solidFill>
            <a:schemeClr val="bg1"/>
          </a:solidFill>
          <a:latin typeface="Verdana" charset="0"/>
          <a:ea typeface="ＭＳ Ｐゴシック" charset="-128"/>
        </a:defRPr>
      </a:lvl9pPr>
    </p:titleStyle>
    <p:bodyStyle>
      <a:lvl1pPr marL="342900" indent="-342900" algn="l" defTabSz="457200" rtl="0" eaLnBrk="1" fontAlgn="base" hangingPunct="1">
        <a:spcBef>
          <a:spcPct val="20000"/>
        </a:spcBef>
        <a:spcAft>
          <a:spcPct val="0"/>
        </a:spcAft>
        <a:buFont typeface="Arial" pitchFamily="-65" charset="0"/>
        <a:buChar char="•"/>
        <a:defRPr sz="28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pitchFamily="-65" charset="0"/>
        <a:buChar char="–"/>
        <a:defRPr sz="24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pitchFamily="-65" charset="0"/>
        <a:buChar char="•"/>
        <a:defRPr sz="20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pitchFamily="-65"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pitchFamily="-65"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descr="se005.png"/>
          <p:cNvPicPr>
            <a:picLocks noChangeAspect="1"/>
          </p:cNvPicPr>
          <p:nvPr/>
        </p:nvPicPr>
        <p:blipFill rotWithShape="1">
          <a:blip r:embed="rId3">
            <a:extLst>
              <a:ext uri="{28A0092B-C50C-407E-A947-70E740481C1C}">
                <a14:useLocalDpi xmlns="" xmlns:a14="http://schemas.microsoft.com/office/drawing/2010/main" val="0"/>
              </a:ext>
            </a:extLst>
          </a:blip>
          <a:srcRect l="20801" t="18923" r="7000" b="24106"/>
          <a:stretch/>
        </p:blipFill>
        <p:spPr>
          <a:xfrm>
            <a:off x="949159" y="3186668"/>
            <a:ext cx="3675327" cy="2880000"/>
          </a:xfrm>
          <a:prstGeom prst="rect">
            <a:avLst/>
          </a:prstGeom>
        </p:spPr>
      </p:pic>
      <p:pic>
        <p:nvPicPr>
          <p:cNvPr id="10" name="Image 9" descr="se008.png"/>
          <p:cNvPicPr>
            <a:picLocks noChangeAspect="1"/>
          </p:cNvPicPr>
          <p:nvPr/>
        </p:nvPicPr>
        <p:blipFill rotWithShape="1">
          <a:blip r:embed="rId4">
            <a:extLst>
              <a:ext uri="{28A0092B-C50C-407E-A947-70E740481C1C}">
                <a14:useLocalDpi xmlns="" xmlns:a14="http://schemas.microsoft.com/office/drawing/2010/main" val="0"/>
              </a:ext>
            </a:extLst>
          </a:blip>
          <a:srcRect l="16917" t="19688" r="7799" b="23341"/>
          <a:stretch/>
        </p:blipFill>
        <p:spPr>
          <a:xfrm>
            <a:off x="4918591" y="3186668"/>
            <a:ext cx="3805839" cy="2880000"/>
          </a:xfrm>
          <a:prstGeom prst="rect">
            <a:avLst/>
          </a:prstGeom>
        </p:spPr>
      </p:pic>
      <p:grpSp>
        <p:nvGrpSpPr>
          <p:cNvPr id="17" name="Grouper 16"/>
          <p:cNvGrpSpPr>
            <a:grpSpLocks noChangeAspect="1"/>
          </p:cNvGrpSpPr>
          <p:nvPr/>
        </p:nvGrpSpPr>
        <p:grpSpPr>
          <a:xfrm>
            <a:off x="949159" y="61487"/>
            <a:ext cx="3675327" cy="2880000"/>
            <a:chOff x="138761" y="258204"/>
            <a:chExt cx="8690734" cy="6599796"/>
          </a:xfrm>
        </p:grpSpPr>
        <p:pic>
          <p:nvPicPr>
            <p:cNvPr id="8" name="Image 7" descr="se002.png"/>
            <p:cNvPicPr>
              <a:picLocks noChangeAspect="1"/>
            </p:cNvPicPr>
            <p:nvPr/>
          </p:nvPicPr>
          <p:blipFill rotWithShape="1">
            <a:blip r:embed="rId5">
              <a:extLst>
                <a:ext uri="{28A0092B-C50C-407E-A947-70E740481C1C}">
                  <a14:useLocalDpi xmlns="" xmlns:a14="http://schemas.microsoft.com/office/drawing/2010/main" val="0"/>
                </a:ext>
              </a:extLst>
            </a:blip>
            <a:srcRect l="11272" t="16708" r="13442" b="26120"/>
            <a:stretch/>
          </p:blipFill>
          <p:spPr>
            <a:xfrm>
              <a:off x="138761" y="258204"/>
              <a:ext cx="8690734" cy="6599796"/>
            </a:xfrm>
            <a:prstGeom prst="rect">
              <a:avLst/>
            </a:prstGeom>
          </p:spPr>
        </p:pic>
        <p:sp>
          <p:nvSpPr>
            <p:cNvPr id="13" name="Forme libre 12"/>
            <p:cNvSpPr/>
            <p:nvPr/>
          </p:nvSpPr>
          <p:spPr>
            <a:xfrm>
              <a:off x="628316" y="948022"/>
              <a:ext cx="3288631" cy="5468820"/>
            </a:xfrm>
            <a:custGeom>
              <a:avLst/>
              <a:gdLst>
                <a:gd name="connsiteX0" fmla="*/ 3208421 w 3288631"/>
                <a:gd name="connsiteY0" fmla="*/ 201662 h 5468820"/>
                <a:gd name="connsiteX1" fmla="*/ 3208421 w 3288631"/>
                <a:gd name="connsiteY1" fmla="*/ 201662 h 5468820"/>
                <a:gd name="connsiteX2" fmla="*/ 3168316 w 3288631"/>
                <a:gd name="connsiteY2" fmla="*/ 41241 h 5468820"/>
                <a:gd name="connsiteX3" fmla="*/ 3088105 w 3288631"/>
                <a:gd name="connsiteY3" fmla="*/ 27873 h 5468820"/>
                <a:gd name="connsiteX4" fmla="*/ 2807368 w 3288631"/>
                <a:gd name="connsiteY4" fmla="*/ 1136 h 5468820"/>
                <a:gd name="connsiteX5" fmla="*/ 2499895 w 3288631"/>
                <a:gd name="connsiteY5" fmla="*/ 14504 h 5468820"/>
                <a:gd name="connsiteX6" fmla="*/ 2326105 w 3288631"/>
                <a:gd name="connsiteY6" fmla="*/ 41241 h 5468820"/>
                <a:gd name="connsiteX7" fmla="*/ 2205789 w 3288631"/>
                <a:gd name="connsiteY7" fmla="*/ 108083 h 5468820"/>
                <a:gd name="connsiteX8" fmla="*/ 1965158 w 3288631"/>
                <a:gd name="connsiteY8" fmla="*/ 148189 h 5468820"/>
                <a:gd name="connsiteX9" fmla="*/ 1858210 w 3288631"/>
                <a:gd name="connsiteY9" fmla="*/ 161557 h 5468820"/>
                <a:gd name="connsiteX10" fmla="*/ 1483895 w 3288631"/>
                <a:gd name="connsiteY10" fmla="*/ 188294 h 5468820"/>
                <a:gd name="connsiteX11" fmla="*/ 1443789 w 3288631"/>
                <a:gd name="connsiteY11" fmla="*/ 215031 h 5468820"/>
                <a:gd name="connsiteX12" fmla="*/ 1403684 w 3288631"/>
                <a:gd name="connsiteY12" fmla="*/ 228399 h 5468820"/>
                <a:gd name="connsiteX13" fmla="*/ 1323473 w 3288631"/>
                <a:gd name="connsiteY13" fmla="*/ 281873 h 5468820"/>
                <a:gd name="connsiteX14" fmla="*/ 1283368 w 3288631"/>
                <a:gd name="connsiteY14" fmla="*/ 308610 h 5468820"/>
                <a:gd name="connsiteX15" fmla="*/ 1243263 w 3288631"/>
                <a:gd name="connsiteY15" fmla="*/ 321978 h 5468820"/>
                <a:gd name="connsiteX16" fmla="*/ 1109579 w 3288631"/>
                <a:gd name="connsiteY16" fmla="*/ 348715 h 5468820"/>
                <a:gd name="connsiteX17" fmla="*/ 1029368 w 3288631"/>
                <a:gd name="connsiteY17" fmla="*/ 375452 h 5468820"/>
                <a:gd name="connsiteX18" fmla="*/ 989263 w 3288631"/>
                <a:gd name="connsiteY18" fmla="*/ 388820 h 5468820"/>
                <a:gd name="connsiteX19" fmla="*/ 909052 w 3288631"/>
                <a:gd name="connsiteY19" fmla="*/ 442294 h 5468820"/>
                <a:gd name="connsiteX20" fmla="*/ 868947 w 3288631"/>
                <a:gd name="connsiteY20" fmla="*/ 522504 h 5468820"/>
                <a:gd name="connsiteX21" fmla="*/ 828842 w 3288631"/>
                <a:gd name="connsiteY21" fmla="*/ 535873 h 5468820"/>
                <a:gd name="connsiteX22" fmla="*/ 802105 w 3288631"/>
                <a:gd name="connsiteY22" fmla="*/ 575978 h 5468820"/>
                <a:gd name="connsiteX23" fmla="*/ 721895 w 3288631"/>
                <a:gd name="connsiteY23" fmla="*/ 629452 h 5468820"/>
                <a:gd name="connsiteX24" fmla="*/ 695158 w 3288631"/>
                <a:gd name="connsiteY24" fmla="*/ 669557 h 5468820"/>
                <a:gd name="connsiteX25" fmla="*/ 655052 w 3288631"/>
                <a:gd name="connsiteY25" fmla="*/ 696294 h 5468820"/>
                <a:gd name="connsiteX26" fmla="*/ 628316 w 3288631"/>
                <a:gd name="connsiteY26" fmla="*/ 776504 h 5468820"/>
                <a:gd name="connsiteX27" fmla="*/ 588210 w 3288631"/>
                <a:gd name="connsiteY27" fmla="*/ 816610 h 5468820"/>
                <a:gd name="connsiteX28" fmla="*/ 561473 w 3288631"/>
                <a:gd name="connsiteY28" fmla="*/ 856715 h 5468820"/>
                <a:gd name="connsiteX29" fmla="*/ 521368 w 3288631"/>
                <a:gd name="connsiteY29" fmla="*/ 870083 h 5468820"/>
                <a:gd name="connsiteX30" fmla="*/ 454526 w 3288631"/>
                <a:gd name="connsiteY30" fmla="*/ 963662 h 5468820"/>
                <a:gd name="connsiteX31" fmla="*/ 414421 w 3288631"/>
                <a:gd name="connsiteY31" fmla="*/ 1057241 h 5468820"/>
                <a:gd name="connsiteX32" fmla="*/ 401052 w 3288631"/>
                <a:gd name="connsiteY32" fmla="*/ 1097346 h 5468820"/>
                <a:gd name="connsiteX33" fmla="*/ 374316 w 3288631"/>
                <a:gd name="connsiteY33" fmla="*/ 1137452 h 5468820"/>
                <a:gd name="connsiteX34" fmla="*/ 360947 w 3288631"/>
                <a:gd name="connsiteY34" fmla="*/ 1177557 h 5468820"/>
                <a:gd name="connsiteX35" fmla="*/ 267368 w 3288631"/>
                <a:gd name="connsiteY35" fmla="*/ 1297873 h 5468820"/>
                <a:gd name="connsiteX36" fmla="*/ 240631 w 3288631"/>
                <a:gd name="connsiteY36" fmla="*/ 1418189 h 5468820"/>
                <a:gd name="connsiteX37" fmla="*/ 213895 w 3288631"/>
                <a:gd name="connsiteY37" fmla="*/ 1498399 h 5468820"/>
                <a:gd name="connsiteX38" fmla="*/ 187158 w 3288631"/>
                <a:gd name="connsiteY38" fmla="*/ 1578610 h 5468820"/>
                <a:gd name="connsiteX39" fmla="*/ 160421 w 3288631"/>
                <a:gd name="connsiteY39" fmla="*/ 1658820 h 5468820"/>
                <a:gd name="connsiteX40" fmla="*/ 133684 w 3288631"/>
                <a:gd name="connsiteY40" fmla="*/ 1752399 h 5468820"/>
                <a:gd name="connsiteX41" fmla="*/ 120316 w 3288631"/>
                <a:gd name="connsiteY41" fmla="*/ 1845978 h 5468820"/>
                <a:gd name="connsiteX42" fmla="*/ 80210 w 3288631"/>
                <a:gd name="connsiteY42" fmla="*/ 1979662 h 5468820"/>
                <a:gd name="connsiteX43" fmla="*/ 40105 w 3288631"/>
                <a:gd name="connsiteY43" fmla="*/ 2126715 h 5468820"/>
                <a:gd name="connsiteX44" fmla="*/ 26737 w 3288631"/>
                <a:gd name="connsiteY44" fmla="*/ 2233662 h 5468820"/>
                <a:gd name="connsiteX45" fmla="*/ 0 w 3288631"/>
                <a:gd name="connsiteY45" fmla="*/ 2567873 h 5468820"/>
                <a:gd name="connsiteX46" fmla="*/ 26737 w 3288631"/>
                <a:gd name="connsiteY46" fmla="*/ 3396715 h 5468820"/>
                <a:gd name="connsiteX47" fmla="*/ 40105 w 3288631"/>
                <a:gd name="connsiteY47" fmla="*/ 3637346 h 5468820"/>
                <a:gd name="connsiteX48" fmla="*/ 80210 w 3288631"/>
                <a:gd name="connsiteY48" fmla="*/ 3717557 h 5468820"/>
                <a:gd name="connsiteX49" fmla="*/ 93579 w 3288631"/>
                <a:gd name="connsiteY49" fmla="*/ 3757662 h 5468820"/>
                <a:gd name="connsiteX50" fmla="*/ 106947 w 3288631"/>
                <a:gd name="connsiteY50" fmla="*/ 3851241 h 5468820"/>
                <a:gd name="connsiteX51" fmla="*/ 133684 w 3288631"/>
                <a:gd name="connsiteY51" fmla="*/ 3931452 h 5468820"/>
                <a:gd name="connsiteX52" fmla="*/ 147052 w 3288631"/>
                <a:gd name="connsiteY52" fmla="*/ 3971557 h 5468820"/>
                <a:gd name="connsiteX53" fmla="*/ 187158 w 3288631"/>
                <a:gd name="connsiteY53" fmla="*/ 4051767 h 5468820"/>
                <a:gd name="connsiteX54" fmla="*/ 227263 w 3288631"/>
                <a:gd name="connsiteY54" fmla="*/ 4078504 h 5468820"/>
                <a:gd name="connsiteX55" fmla="*/ 267368 w 3288631"/>
                <a:gd name="connsiteY55" fmla="*/ 4158715 h 5468820"/>
                <a:gd name="connsiteX56" fmla="*/ 294105 w 3288631"/>
                <a:gd name="connsiteY56" fmla="*/ 4212189 h 5468820"/>
                <a:gd name="connsiteX57" fmla="*/ 307473 w 3288631"/>
                <a:gd name="connsiteY57" fmla="*/ 4252294 h 5468820"/>
                <a:gd name="connsiteX58" fmla="*/ 374316 w 3288631"/>
                <a:gd name="connsiteY58" fmla="*/ 4332504 h 5468820"/>
                <a:gd name="connsiteX59" fmla="*/ 441158 w 3288631"/>
                <a:gd name="connsiteY59" fmla="*/ 4385978 h 5468820"/>
                <a:gd name="connsiteX60" fmla="*/ 454526 w 3288631"/>
                <a:gd name="connsiteY60" fmla="*/ 4426083 h 5468820"/>
                <a:gd name="connsiteX61" fmla="*/ 508000 w 3288631"/>
                <a:gd name="connsiteY61" fmla="*/ 4506294 h 5468820"/>
                <a:gd name="connsiteX62" fmla="*/ 614947 w 3288631"/>
                <a:gd name="connsiteY62" fmla="*/ 4626610 h 5468820"/>
                <a:gd name="connsiteX63" fmla="*/ 695158 w 3288631"/>
                <a:gd name="connsiteY63" fmla="*/ 4680083 h 5468820"/>
                <a:gd name="connsiteX64" fmla="*/ 735263 w 3288631"/>
                <a:gd name="connsiteY64" fmla="*/ 4706820 h 5468820"/>
                <a:gd name="connsiteX65" fmla="*/ 815473 w 3288631"/>
                <a:gd name="connsiteY65" fmla="*/ 4827136 h 5468820"/>
                <a:gd name="connsiteX66" fmla="*/ 842210 w 3288631"/>
                <a:gd name="connsiteY66" fmla="*/ 4867241 h 5468820"/>
                <a:gd name="connsiteX67" fmla="*/ 882316 w 3288631"/>
                <a:gd name="connsiteY67" fmla="*/ 4893978 h 5468820"/>
                <a:gd name="connsiteX68" fmla="*/ 909052 w 3288631"/>
                <a:gd name="connsiteY68" fmla="*/ 4974189 h 5468820"/>
                <a:gd name="connsiteX69" fmla="*/ 922421 w 3288631"/>
                <a:gd name="connsiteY69" fmla="*/ 5014294 h 5468820"/>
                <a:gd name="connsiteX70" fmla="*/ 1002631 w 3288631"/>
                <a:gd name="connsiteY70" fmla="*/ 5081136 h 5468820"/>
                <a:gd name="connsiteX71" fmla="*/ 1056105 w 3288631"/>
                <a:gd name="connsiteY71" fmla="*/ 5161346 h 5468820"/>
                <a:gd name="connsiteX72" fmla="*/ 1136316 w 3288631"/>
                <a:gd name="connsiteY72" fmla="*/ 5188083 h 5468820"/>
                <a:gd name="connsiteX73" fmla="*/ 1176421 w 3288631"/>
                <a:gd name="connsiteY73" fmla="*/ 5214820 h 5468820"/>
                <a:gd name="connsiteX74" fmla="*/ 1203158 w 3288631"/>
                <a:gd name="connsiteY74" fmla="*/ 5254925 h 5468820"/>
                <a:gd name="connsiteX75" fmla="*/ 1243263 w 3288631"/>
                <a:gd name="connsiteY75" fmla="*/ 5268294 h 5468820"/>
                <a:gd name="connsiteX76" fmla="*/ 1363579 w 3288631"/>
                <a:gd name="connsiteY76" fmla="*/ 5361873 h 5468820"/>
                <a:gd name="connsiteX77" fmla="*/ 1443789 w 3288631"/>
                <a:gd name="connsiteY77" fmla="*/ 5401978 h 5468820"/>
                <a:gd name="connsiteX78" fmla="*/ 1550737 w 3288631"/>
                <a:gd name="connsiteY78" fmla="*/ 5415346 h 5468820"/>
                <a:gd name="connsiteX79" fmla="*/ 1671052 w 3288631"/>
                <a:gd name="connsiteY79" fmla="*/ 5468820 h 5468820"/>
                <a:gd name="connsiteX80" fmla="*/ 1844842 w 3288631"/>
                <a:gd name="connsiteY80" fmla="*/ 5455452 h 5468820"/>
                <a:gd name="connsiteX81" fmla="*/ 1898316 w 3288631"/>
                <a:gd name="connsiteY81" fmla="*/ 5442083 h 5468820"/>
                <a:gd name="connsiteX82" fmla="*/ 2098842 w 3288631"/>
                <a:gd name="connsiteY82" fmla="*/ 5428715 h 5468820"/>
                <a:gd name="connsiteX83" fmla="*/ 2245895 w 3288631"/>
                <a:gd name="connsiteY83" fmla="*/ 5415346 h 5468820"/>
                <a:gd name="connsiteX84" fmla="*/ 2406316 w 3288631"/>
                <a:gd name="connsiteY84" fmla="*/ 5361873 h 5468820"/>
                <a:gd name="connsiteX85" fmla="*/ 2446421 w 3288631"/>
                <a:gd name="connsiteY85" fmla="*/ 5348504 h 5468820"/>
                <a:gd name="connsiteX86" fmla="*/ 2486526 w 3288631"/>
                <a:gd name="connsiteY86" fmla="*/ 5335136 h 5468820"/>
                <a:gd name="connsiteX87" fmla="*/ 2606842 w 3288631"/>
                <a:gd name="connsiteY87" fmla="*/ 5281662 h 5468820"/>
                <a:gd name="connsiteX88" fmla="*/ 2646947 w 3288631"/>
                <a:gd name="connsiteY88" fmla="*/ 5268294 h 5468820"/>
                <a:gd name="connsiteX89" fmla="*/ 2687052 w 3288631"/>
                <a:gd name="connsiteY89" fmla="*/ 5254925 h 5468820"/>
                <a:gd name="connsiteX90" fmla="*/ 2780631 w 3288631"/>
                <a:gd name="connsiteY90" fmla="*/ 5161346 h 5468820"/>
                <a:gd name="connsiteX91" fmla="*/ 2794000 w 3288631"/>
                <a:gd name="connsiteY91" fmla="*/ 5121241 h 5468820"/>
                <a:gd name="connsiteX92" fmla="*/ 2874210 w 3288631"/>
                <a:gd name="connsiteY92" fmla="*/ 5054399 h 5468820"/>
                <a:gd name="connsiteX93" fmla="*/ 2914316 w 3288631"/>
                <a:gd name="connsiteY93" fmla="*/ 4974189 h 5468820"/>
                <a:gd name="connsiteX94" fmla="*/ 2927684 w 3288631"/>
                <a:gd name="connsiteY94" fmla="*/ 4934083 h 5468820"/>
                <a:gd name="connsiteX95" fmla="*/ 2981158 w 3288631"/>
                <a:gd name="connsiteY95" fmla="*/ 4853873 h 5468820"/>
                <a:gd name="connsiteX96" fmla="*/ 3021263 w 3288631"/>
                <a:gd name="connsiteY96" fmla="*/ 4720189 h 5468820"/>
                <a:gd name="connsiteX97" fmla="*/ 3048000 w 3288631"/>
                <a:gd name="connsiteY97" fmla="*/ 4680083 h 5468820"/>
                <a:gd name="connsiteX98" fmla="*/ 3088105 w 3288631"/>
                <a:gd name="connsiteY98" fmla="*/ 4533031 h 5468820"/>
                <a:gd name="connsiteX99" fmla="*/ 3101473 w 3288631"/>
                <a:gd name="connsiteY99" fmla="*/ 4466189 h 5468820"/>
                <a:gd name="connsiteX100" fmla="*/ 3114842 w 3288631"/>
                <a:gd name="connsiteY100" fmla="*/ 4426083 h 5468820"/>
                <a:gd name="connsiteX101" fmla="*/ 3154947 w 3288631"/>
                <a:gd name="connsiteY101" fmla="*/ 4292399 h 5468820"/>
                <a:gd name="connsiteX102" fmla="*/ 3181684 w 3288631"/>
                <a:gd name="connsiteY102" fmla="*/ 4252294 h 5468820"/>
                <a:gd name="connsiteX103" fmla="*/ 3235158 w 3288631"/>
                <a:gd name="connsiteY103" fmla="*/ 4131978 h 5468820"/>
                <a:gd name="connsiteX104" fmla="*/ 3248526 w 3288631"/>
                <a:gd name="connsiteY104" fmla="*/ 3851241 h 5468820"/>
                <a:gd name="connsiteX105" fmla="*/ 3261895 w 3288631"/>
                <a:gd name="connsiteY105" fmla="*/ 3797767 h 5468820"/>
                <a:gd name="connsiteX106" fmla="*/ 3248526 w 3288631"/>
                <a:gd name="connsiteY106" fmla="*/ 3436820 h 5468820"/>
                <a:gd name="connsiteX107" fmla="*/ 3288631 w 3288631"/>
                <a:gd name="connsiteY107" fmla="*/ 3410083 h 5468820"/>
                <a:gd name="connsiteX108" fmla="*/ 3248526 w 3288631"/>
                <a:gd name="connsiteY108" fmla="*/ 3396715 h 5468820"/>
                <a:gd name="connsiteX109" fmla="*/ 2941052 w 3288631"/>
                <a:gd name="connsiteY109" fmla="*/ 3369978 h 5468820"/>
                <a:gd name="connsiteX110" fmla="*/ 2900947 w 3288631"/>
                <a:gd name="connsiteY110" fmla="*/ 3343241 h 5468820"/>
                <a:gd name="connsiteX111" fmla="*/ 2874210 w 3288631"/>
                <a:gd name="connsiteY111" fmla="*/ 3303136 h 5468820"/>
                <a:gd name="connsiteX112" fmla="*/ 2914316 w 3288631"/>
                <a:gd name="connsiteY112" fmla="*/ 3209557 h 5468820"/>
                <a:gd name="connsiteX113" fmla="*/ 2900947 w 3288631"/>
                <a:gd name="connsiteY113" fmla="*/ 3022399 h 5468820"/>
                <a:gd name="connsiteX114" fmla="*/ 2887579 w 3288631"/>
                <a:gd name="connsiteY114" fmla="*/ 2982294 h 5468820"/>
                <a:gd name="connsiteX115" fmla="*/ 2847473 w 3288631"/>
                <a:gd name="connsiteY115" fmla="*/ 2968925 h 5468820"/>
                <a:gd name="connsiteX116" fmla="*/ 2820737 w 3288631"/>
                <a:gd name="connsiteY116" fmla="*/ 2875346 h 5468820"/>
                <a:gd name="connsiteX117" fmla="*/ 2740526 w 3288631"/>
                <a:gd name="connsiteY117" fmla="*/ 2848610 h 5468820"/>
                <a:gd name="connsiteX118" fmla="*/ 2713789 w 3288631"/>
                <a:gd name="connsiteY118" fmla="*/ 2808504 h 5468820"/>
                <a:gd name="connsiteX119" fmla="*/ 2606842 w 3288631"/>
                <a:gd name="connsiteY119" fmla="*/ 2768399 h 5468820"/>
                <a:gd name="connsiteX120" fmla="*/ 2566737 w 3288631"/>
                <a:gd name="connsiteY120" fmla="*/ 2728294 h 5468820"/>
                <a:gd name="connsiteX121" fmla="*/ 2526631 w 3288631"/>
                <a:gd name="connsiteY121" fmla="*/ 2701557 h 5468820"/>
                <a:gd name="connsiteX122" fmla="*/ 2433052 w 3288631"/>
                <a:gd name="connsiteY122" fmla="*/ 2661452 h 5468820"/>
                <a:gd name="connsiteX123" fmla="*/ 2366210 w 3288631"/>
                <a:gd name="connsiteY123" fmla="*/ 2648083 h 5468820"/>
                <a:gd name="connsiteX124" fmla="*/ 2326105 w 3288631"/>
                <a:gd name="connsiteY124" fmla="*/ 2621346 h 5468820"/>
                <a:gd name="connsiteX125" fmla="*/ 2286000 w 3288631"/>
                <a:gd name="connsiteY125" fmla="*/ 2541136 h 5468820"/>
                <a:gd name="connsiteX126" fmla="*/ 2272631 w 3288631"/>
                <a:gd name="connsiteY126" fmla="*/ 2220294 h 5468820"/>
                <a:gd name="connsiteX127" fmla="*/ 2259263 w 3288631"/>
                <a:gd name="connsiteY127" fmla="*/ 2153452 h 5468820"/>
                <a:gd name="connsiteX128" fmla="*/ 2205789 w 3288631"/>
                <a:gd name="connsiteY128" fmla="*/ 2073241 h 5468820"/>
                <a:gd name="connsiteX129" fmla="*/ 2192421 w 3288631"/>
                <a:gd name="connsiteY129" fmla="*/ 2033136 h 5468820"/>
                <a:gd name="connsiteX130" fmla="*/ 2125579 w 3288631"/>
                <a:gd name="connsiteY130" fmla="*/ 1939557 h 5468820"/>
                <a:gd name="connsiteX131" fmla="*/ 2098842 w 3288631"/>
                <a:gd name="connsiteY131" fmla="*/ 1899452 h 5468820"/>
                <a:gd name="connsiteX132" fmla="*/ 2072105 w 3288631"/>
                <a:gd name="connsiteY132" fmla="*/ 1819241 h 5468820"/>
                <a:gd name="connsiteX133" fmla="*/ 2018631 w 3288631"/>
                <a:gd name="connsiteY133" fmla="*/ 1739031 h 5468820"/>
                <a:gd name="connsiteX134" fmla="*/ 2045368 w 3288631"/>
                <a:gd name="connsiteY134" fmla="*/ 1578610 h 5468820"/>
                <a:gd name="connsiteX135" fmla="*/ 2058737 w 3288631"/>
                <a:gd name="connsiteY135" fmla="*/ 1525136 h 5468820"/>
                <a:gd name="connsiteX136" fmla="*/ 2098842 w 3288631"/>
                <a:gd name="connsiteY136" fmla="*/ 1485031 h 5468820"/>
                <a:gd name="connsiteX137" fmla="*/ 2125579 w 3288631"/>
                <a:gd name="connsiteY137" fmla="*/ 1444925 h 5468820"/>
                <a:gd name="connsiteX138" fmla="*/ 2165684 w 3288631"/>
                <a:gd name="connsiteY138" fmla="*/ 1297873 h 5468820"/>
                <a:gd name="connsiteX139" fmla="*/ 2205789 w 3288631"/>
                <a:gd name="connsiteY139" fmla="*/ 1284504 h 5468820"/>
                <a:gd name="connsiteX140" fmla="*/ 2232526 w 3288631"/>
                <a:gd name="connsiteY140" fmla="*/ 1244399 h 5468820"/>
                <a:gd name="connsiteX141" fmla="*/ 2299368 w 3288631"/>
                <a:gd name="connsiteY141" fmla="*/ 1124083 h 5468820"/>
                <a:gd name="connsiteX142" fmla="*/ 2339473 w 3288631"/>
                <a:gd name="connsiteY142" fmla="*/ 1097346 h 5468820"/>
                <a:gd name="connsiteX143" fmla="*/ 2433052 w 3288631"/>
                <a:gd name="connsiteY143" fmla="*/ 977031 h 5468820"/>
                <a:gd name="connsiteX144" fmla="*/ 2486526 w 3288631"/>
                <a:gd name="connsiteY144" fmla="*/ 896820 h 5468820"/>
                <a:gd name="connsiteX145" fmla="*/ 2540000 w 3288631"/>
                <a:gd name="connsiteY145" fmla="*/ 816610 h 5468820"/>
                <a:gd name="connsiteX146" fmla="*/ 2566737 w 3288631"/>
                <a:gd name="connsiteY146" fmla="*/ 776504 h 5468820"/>
                <a:gd name="connsiteX147" fmla="*/ 2606842 w 3288631"/>
                <a:gd name="connsiteY147" fmla="*/ 696294 h 5468820"/>
                <a:gd name="connsiteX148" fmla="*/ 2727158 w 3288631"/>
                <a:gd name="connsiteY148" fmla="*/ 629452 h 5468820"/>
                <a:gd name="connsiteX149" fmla="*/ 2767263 w 3288631"/>
                <a:gd name="connsiteY149" fmla="*/ 589346 h 5468820"/>
                <a:gd name="connsiteX150" fmla="*/ 2807368 w 3288631"/>
                <a:gd name="connsiteY150" fmla="*/ 562610 h 5468820"/>
                <a:gd name="connsiteX151" fmla="*/ 2874210 w 3288631"/>
                <a:gd name="connsiteY151" fmla="*/ 509136 h 5468820"/>
                <a:gd name="connsiteX152" fmla="*/ 2994526 w 3288631"/>
                <a:gd name="connsiteY152" fmla="*/ 415557 h 5468820"/>
                <a:gd name="connsiteX153" fmla="*/ 3074737 w 3288631"/>
                <a:gd name="connsiteY153" fmla="*/ 362083 h 5468820"/>
                <a:gd name="connsiteX154" fmla="*/ 3154947 w 3288631"/>
                <a:gd name="connsiteY154" fmla="*/ 335346 h 5468820"/>
                <a:gd name="connsiteX155" fmla="*/ 3248526 w 3288631"/>
                <a:gd name="connsiteY155" fmla="*/ 228399 h 5468820"/>
                <a:gd name="connsiteX156" fmla="*/ 3275263 w 3288631"/>
                <a:gd name="connsiteY156" fmla="*/ 174925 h 5468820"/>
                <a:gd name="connsiteX157" fmla="*/ 3275263 w 3288631"/>
                <a:gd name="connsiteY157" fmla="*/ 174925 h 5468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3288631" h="5468820">
                  <a:moveTo>
                    <a:pt x="3208421" y="201662"/>
                  </a:moveTo>
                  <a:lnTo>
                    <a:pt x="3208421" y="201662"/>
                  </a:lnTo>
                  <a:cubicBezTo>
                    <a:pt x="3207792" y="196005"/>
                    <a:pt x="3211656" y="62911"/>
                    <a:pt x="3168316" y="41241"/>
                  </a:cubicBezTo>
                  <a:cubicBezTo>
                    <a:pt x="3144072" y="29119"/>
                    <a:pt x="3114842" y="32329"/>
                    <a:pt x="3088105" y="27873"/>
                  </a:cubicBezTo>
                  <a:cubicBezTo>
                    <a:pt x="2979234" y="-8419"/>
                    <a:pt x="3019623" y="1136"/>
                    <a:pt x="2807368" y="1136"/>
                  </a:cubicBezTo>
                  <a:cubicBezTo>
                    <a:pt x="2704780" y="1136"/>
                    <a:pt x="2602386" y="10048"/>
                    <a:pt x="2499895" y="14504"/>
                  </a:cubicBezTo>
                  <a:cubicBezTo>
                    <a:pt x="2480235" y="16470"/>
                    <a:pt x="2368406" y="17741"/>
                    <a:pt x="2326105" y="41241"/>
                  </a:cubicBezTo>
                  <a:cubicBezTo>
                    <a:pt x="2188204" y="117853"/>
                    <a:pt x="2296537" y="77835"/>
                    <a:pt x="2205789" y="108083"/>
                  </a:cubicBezTo>
                  <a:cubicBezTo>
                    <a:pt x="2108127" y="173192"/>
                    <a:pt x="2189294" y="128699"/>
                    <a:pt x="1965158" y="148189"/>
                  </a:cubicBezTo>
                  <a:cubicBezTo>
                    <a:pt x="1929366" y="151301"/>
                    <a:pt x="1893859" y="157101"/>
                    <a:pt x="1858210" y="161557"/>
                  </a:cubicBezTo>
                  <a:cubicBezTo>
                    <a:pt x="1671780" y="208164"/>
                    <a:pt x="1992701" y="131759"/>
                    <a:pt x="1483895" y="188294"/>
                  </a:cubicBezTo>
                  <a:cubicBezTo>
                    <a:pt x="1467926" y="190068"/>
                    <a:pt x="1458160" y="207846"/>
                    <a:pt x="1443789" y="215031"/>
                  </a:cubicBezTo>
                  <a:cubicBezTo>
                    <a:pt x="1431185" y="221333"/>
                    <a:pt x="1417052" y="223943"/>
                    <a:pt x="1403684" y="228399"/>
                  </a:cubicBezTo>
                  <a:lnTo>
                    <a:pt x="1323473" y="281873"/>
                  </a:lnTo>
                  <a:cubicBezTo>
                    <a:pt x="1310105" y="290785"/>
                    <a:pt x="1298610" y="303529"/>
                    <a:pt x="1283368" y="308610"/>
                  </a:cubicBezTo>
                  <a:cubicBezTo>
                    <a:pt x="1270000" y="313066"/>
                    <a:pt x="1257019" y="318921"/>
                    <a:pt x="1243263" y="321978"/>
                  </a:cubicBezTo>
                  <a:cubicBezTo>
                    <a:pt x="1150333" y="342628"/>
                    <a:pt x="1185685" y="325883"/>
                    <a:pt x="1109579" y="348715"/>
                  </a:cubicBezTo>
                  <a:cubicBezTo>
                    <a:pt x="1082584" y="356814"/>
                    <a:pt x="1056105" y="366540"/>
                    <a:pt x="1029368" y="375452"/>
                  </a:cubicBezTo>
                  <a:lnTo>
                    <a:pt x="989263" y="388820"/>
                  </a:lnTo>
                  <a:cubicBezTo>
                    <a:pt x="962526" y="406645"/>
                    <a:pt x="919213" y="411809"/>
                    <a:pt x="909052" y="442294"/>
                  </a:cubicBezTo>
                  <a:cubicBezTo>
                    <a:pt x="900245" y="468715"/>
                    <a:pt x="892507" y="503656"/>
                    <a:pt x="868947" y="522504"/>
                  </a:cubicBezTo>
                  <a:cubicBezTo>
                    <a:pt x="857943" y="531307"/>
                    <a:pt x="842210" y="531417"/>
                    <a:pt x="828842" y="535873"/>
                  </a:cubicBezTo>
                  <a:cubicBezTo>
                    <a:pt x="819930" y="549241"/>
                    <a:pt x="814196" y="565398"/>
                    <a:pt x="802105" y="575978"/>
                  </a:cubicBezTo>
                  <a:cubicBezTo>
                    <a:pt x="777922" y="597138"/>
                    <a:pt x="721895" y="629452"/>
                    <a:pt x="721895" y="629452"/>
                  </a:cubicBezTo>
                  <a:cubicBezTo>
                    <a:pt x="712983" y="642820"/>
                    <a:pt x="706519" y="658196"/>
                    <a:pt x="695158" y="669557"/>
                  </a:cubicBezTo>
                  <a:cubicBezTo>
                    <a:pt x="683797" y="680918"/>
                    <a:pt x="663568" y="682669"/>
                    <a:pt x="655052" y="696294"/>
                  </a:cubicBezTo>
                  <a:cubicBezTo>
                    <a:pt x="640115" y="720193"/>
                    <a:pt x="648244" y="756576"/>
                    <a:pt x="628316" y="776504"/>
                  </a:cubicBezTo>
                  <a:cubicBezTo>
                    <a:pt x="614947" y="789873"/>
                    <a:pt x="600313" y="802086"/>
                    <a:pt x="588210" y="816610"/>
                  </a:cubicBezTo>
                  <a:cubicBezTo>
                    <a:pt x="577924" y="828953"/>
                    <a:pt x="574019" y="846678"/>
                    <a:pt x="561473" y="856715"/>
                  </a:cubicBezTo>
                  <a:cubicBezTo>
                    <a:pt x="550469" y="865518"/>
                    <a:pt x="534736" y="865627"/>
                    <a:pt x="521368" y="870083"/>
                  </a:cubicBezTo>
                  <a:cubicBezTo>
                    <a:pt x="490175" y="963662"/>
                    <a:pt x="521368" y="941382"/>
                    <a:pt x="454526" y="963662"/>
                  </a:cubicBezTo>
                  <a:cubicBezTo>
                    <a:pt x="426706" y="1074948"/>
                    <a:pt x="460580" y="964925"/>
                    <a:pt x="414421" y="1057241"/>
                  </a:cubicBezTo>
                  <a:cubicBezTo>
                    <a:pt x="408119" y="1069845"/>
                    <a:pt x="407354" y="1084742"/>
                    <a:pt x="401052" y="1097346"/>
                  </a:cubicBezTo>
                  <a:cubicBezTo>
                    <a:pt x="393867" y="1111717"/>
                    <a:pt x="381501" y="1123081"/>
                    <a:pt x="374316" y="1137452"/>
                  </a:cubicBezTo>
                  <a:cubicBezTo>
                    <a:pt x="368014" y="1150056"/>
                    <a:pt x="367791" y="1165239"/>
                    <a:pt x="360947" y="1177557"/>
                  </a:cubicBezTo>
                  <a:cubicBezTo>
                    <a:pt x="320972" y="1249511"/>
                    <a:pt x="316082" y="1249157"/>
                    <a:pt x="267368" y="1297873"/>
                  </a:cubicBezTo>
                  <a:cubicBezTo>
                    <a:pt x="229121" y="1412617"/>
                    <a:pt x="287686" y="1229969"/>
                    <a:pt x="240631" y="1418189"/>
                  </a:cubicBezTo>
                  <a:cubicBezTo>
                    <a:pt x="233796" y="1445530"/>
                    <a:pt x="222807" y="1471662"/>
                    <a:pt x="213895" y="1498399"/>
                  </a:cubicBezTo>
                  <a:lnTo>
                    <a:pt x="187158" y="1578610"/>
                  </a:lnTo>
                  <a:lnTo>
                    <a:pt x="160421" y="1658820"/>
                  </a:lnTo>
                  <a:cubicBezTo>
                    <a:pt x="143634" y="1725965"/>
                    <a:pt x="152862" y="1694864"/>
                    <a:pt x="133684" y="1752399"/>
                  </a:cubicBezTo>
                  <a:cubicBezTo>
                    <a:pt x="129228" y="1783592"/>
                    <a:pt x="127401" y="1815275"/>
                    <a:pt x="120316" y="1845978"/>
                  </a:cubicBezTo>
                  <a:cubicBezTo>
                    <a:pt x="69169" y="2067616"/>
                    <a:pt x="112540" y="1818012"/>
                    <a:pt x="80210" y="1979662"/>
                  </a:cubicBezTo>
                  <a:cubicBezTo>
                    <a:pt x="55970" y="2100861"/>
                    <a:pt x="83041" y="2019375"/>
                    <a:pt x="40105" y="2126715"/>
                  </a:cubicBezTo>
                  <a:cubicBezTo>
                    <a:pt x="35649" y="2162364"/>
                    <a:pt x="29297" y="2197827"/>
                    <a:pt x="26737" y="2233662"/>
                  </a:cubicBezTo>
                  <a:cubicBezTo>
                    <a:pt x="2565" y="2572067"/>
                    <a:pt x="33330" y="2401220"/>
                    <a:pt x="0" y="2567873"/>
                  </a:cubicBezTo>
                  <a:cubicBezTo>
                    <a:pt x="5142" y="2737570"/>
                    <a:pt x="18970" y="3214182"/>
                    <a:pt x="26737" y="3396715"/>
                  </a:cubicBezTo>
                  <a:cubicBezTo>
                    <a:pt x="30152" y="3476976"/>
                    <a:pt x="32489" y="3557374"/>
                    <a:pt x="40105" y="3637346"/>
                  </a:cubicBezTo>
                  <a:cubicBezTo>
                    <a:pt x="44058" y="3678857"/>
                    <a:pt x="62183" y="3681504"/>
                    <a:pt x="80210" y="3717557"/>
                  </a:cubicBezTo>
                  <a:cubicBezTo>
                    <a:pt x="86512" y="3730161"/>
                    <a:pt x="89123" y="3744294"/>
                    <a:pt x="93579" y="3757662"/>
                  </a:cubicBezTo>
                  <a:cubicBezTo>
                    <a:pt x="98035" y="3788855"/>
                    <a:pt x="99862" y="3820538"/>
                    <a:pt x="106947" y="3851241"/>
                  </a:cubicBezTo>
                  <a:cubicBezTo>
                    <a:pt x="113284" y="3878703"/>
                    <a:pt x="124772" y="3904715"/>
                    <a:pt x="133684" y="3931452"/>
                  </a:cubicBezTo>
                  <a:lnTo>
                    <a:pt x="147052" y="3971557"/>
                  </a:lnTo>
                  <a:cubicBezTo>
                    <a:pt x="157925" y="4004175"/>
                    <a:pt x="161244" y="4025853"/>
                    <a:pt x="187158" y="4051767"/>
                  </a:cubicBezTo>
                  <a:cubicBezTo>
                    <a:pt x="198519" y="4063128"/>
                    <a:pt x="213895" y="4069592"/>
                    <a:pt x="227263" y="4078504"/>
                  </a:cubicBezTo>
                  <a:cubicBezTo>
                    <a:pt x="278646" y="4155580"/>
                    <a:pt x="234159" y="4081227"/>
                    <a:pt x="267368" y="4158715"/>
                  </a:cubicBezTo>
                  <a:cubicBezTo>
                    <a:pt x="275218" y="4177032"/>
                    <a:pt x="286255" y="4193872"/>
                    <a:pt x="294105" y="4212189"/>
                  </a:cubicBezTo>
                  <a:cubicBezTo>
                    <a:pt x="299656" y="4225141"/>
                    <a:pt x="301171" y="4239690"/>
                    <a:pt x="307473" y="4252294"/>
                  </a:cubicBezTo>
                  <a:cubicBezTo>
                    <a:pt x="332367" y="4302083"/>
                    <a:pt x="337357" y="4288153"/>
                    <a:pt x="374316" y="4332504"/>
                  </a:cubicBezTo>
                  <a:cubicBezTo>
                    <a:pt x="420831" y="4388323"/>
                    <a:pt x="375317" y="4364032"/>
                    <a:pt x="441158" y="4385978"/>
                  </a:cubicBezTo>
                  <a:cubicBezTo>
                    <a:pt x="445614" y="4399346"/>
                    <a:pt x="447683" y="4413765"/>
                    <a:pt x="454526" y="4426083"/>
                  </a:cubicBezTo>
                  <a:cubicBezTo>
                    <a:pt x="470132" y="4454173"/>
                    <a:pt x="490175" y="4479557"/>
                    <a:pt x="508000" y="4506294"/>
                  </a:cubicBezTo>
                  <a:cubicBezTo>
                    <a:pt x="540145" y="4554512"/>
                    <a:pt x="560009" y="4589985"/>
                    <a:pt x="614947" y="4626610"/>
                  </a:cubicBezTo>
                  <a:lnTo>
                    <a:pt x="695158" y="4680083"/>
                  </a:lnTo>
                  <a:lnTo>
                    <a:pt x="735263" y="4706820"/>
                  </a:lnTo>
                  <a:lnTo>
                    <a:pt x="815473" y="4827136"/>
                  </a:lnTo>
                  <a:cubicBezTo>
                    <a:pt x="824385" y="4840504"/>
                    <a:pt x="828842" y="4858329"/>
                    <a:pt x="842210" y="4867241"/>
                  </a:cubicBezTo>
                  <a:lnTo>
                    <a:pt x="882316" y="4893978"/>
                  </a:lnTo>
                  <a:lnTo>
                    <a:pt x="909052" y="4974189"/>
                  </a:lnTo>
                  <a:cubicBezTo>
                    <a:pt x="913508" y="4987557"/>
                    <a:pt x="910696" y="5006477"/>
                    <a:pt x="922421" y="5014294"/>
                  </a:cubicBezTo>
                  <a:cubicBezTo>
                    <a:pt x="958070" y="5038060"/>
                    <a:pt x="974918" y="5045506"/>
                    <a:pt x="1002631" y="5081136"/>
                  </a:cubicBezTo>
                  <a:cubicBezTo>
                    <a:pt x="1022359" y="5106501"/>
                    <a:pt x="1025620" y="5151184"/>
                    <a:pt x="1056105" y="5161346"/>
                  </a:cubicBezTo>
                  <a:lnTo>
                    <a:pt x="1136316" y="5188083"/>
                  </a:lnTo>
                  <a:cubicBezTo>
                    <a:pt x="1149684" y="5196995"/>
                    <a:pt x="1165060" y="5203459"/>
                    <a:pt x="1176421" y="5214820"/>
                  </a:cubicBezTo>
                  <a:cubicBezTo>
                    <a:pt x="1187782" y="5226181"/>
                    <a:pt x="1190612" y="5244888"/>
                    <a:pt x="1203158" y="5254925"/>
                  </a:cubicBezTo>
                  <a:cubicBezTo>
                    <a:pt x="1214162" y="5263728"/>
                    <a:pt x="1229895" y="5263838"/>
                    <a:pt x="1243263" y="5268294"/>
                  </a:cubicBezTo>
                  <a:cubicBezTo>
                    <a:pt x="1306091" y="5331122"/>
                    <a:pt x="1267637" y="5297911"/>
                    <a:pt x="1363579" y="5361873"/>
                  </a:cubicBezTo>
                  <a:cubicBezTo>
                    <a:pt x="1395689" y="5383280"/>
                    <a:pt x="1405737" y="5395060"/>
                    <a:pt x="1443789" y="5401978"/>
                  </a:cubicBezTo>
                  <a:cubicBezTo>
                    <a:pt x="1479136" y="5408405"/>
                    <a:pt x="1515088" y="5410890"/>
                    <a:pt x="1550737" y="5415346"/>
                  </a:cubicBezTo>
                  <a:cubicBezTo>
                    <a:pt x="1646189" y="5447164"/>
                    <a:pt x="1607497" y="5426450"/>
                    <a:pt x="1671052" y="5468820"/>
                  </a:cubicBezTo>
                  <a:cubicBezTo>
                    <a:pt x="1728982" y="5464364"/>
                    <a:pt x="1787139" y="5462241"/>
                    <a:pt x="1844842" y="5455452"/>
                  </a:cubicBezTo>
                  <a:cubicBezTo>
                    <a:pt x="1863089" y="5453305"/>
                    <a:pt x="1880044" y="5444006"/>
                    <a:pt x="1898316" y="5442083"/>
                  </a:cubicBezTo>
                  <a:cubicBezTo>
                    <a:pt x="1964938" y="5435070"/>
                    <a:pt x="2032049" y="5433853"/>
                    <a:pt x="2098842" y="5428715"/>
                  </a:cubicBezTo>
                  <a:cubicBezTo>
                    <a:pt x="2147917" y="5424940"/>
                    <a:pt x="2196877" y="5419802"/>
                    <a:pt x="2245895" y="5415346"/>
                  </a:cubicBezTo>
                  <a:lnTo>
                    <a:pt x="2406316" y="5361873"/>
                  </a:lnTo>
                  <a:lnTo>
                    <a:pt x="2446421" y="5348504"/>
                  </a:lnTo>
                  <a:lnTo>
                    <a:pt x="2486526" y="5335136"/>
                  </a:lnTo>
                  <a:cubicBezTo>
                    <a:pt x="2550080" y="5292766"/>
                    <a:pt x="2511389" y="5313479"/>
                    <a:pt x="2606842" y="5281662"/>
                  </a:cubicBezTo>
                  <a:lnTo>
                    <a:pt x="2646947" y="5268294"/>
                  </a:lnTo>
                  <a:lnTo>
                    <a:pt x="2687052" y="5254925"/>
                  </a:lnTo>
                  <a:cubicBezTo>
                    <a:pt x="2748343" y="5162990"/>
                    <a:pt x="2710042" y="5184877"/>
                    <a:pt x="2780631" y="5161346"/>
                  </a:cubicBezTo>
                  <a:cubicBezTo>
                    <a:pt x="2785087" y="5147978"/>
                    <a:pt x="2786183" y="5132966"/>
                    <a:pt x="2794000" y="5121241"/>
                  </a:cubicBezTo>
                  <a:cubicBezTo>
                    <a:pt x="2814587" y="5090362"/>
                    <a:pt x="2844617" y="5074128"/>
                    <a:pt x="2874210" y="5054399"/>
                  </a:cubicBezTo>
                  <a:cubicBezTo>
                    <a:pt x="2907817" y="4953584"/>
                    <a:pt x="2862481" y="5077860"/>
                    <a:pt x="2914316" y="4974189"/>
                  </a:cubicBezTo>
                  <a:cubicBezTo>
                    <a:pt x="2920618" y="4961585"/>
                    <a:pt x="2920840" y="4946401"/>
                    <a:pt x="2927684" y="4934083"/>
                  </a:cubicBezTo>
                  <a:cubicBezTo>
                    <a:pt x="2943289" y="4905993"/>
                    <a:pt x="2981158" y="4853873"/>
                    <a:pt x="2981158" y="4853873"/>
                  </a:cubicBezTo>
                  <a:cubicBezTo>
                    <a:pt x="2988631" y="4823979"/>
                    <a:pt x="3008242" y="4739720"/>
                    <a:pt x="3021263" y="4720189"/>
                  </a:cubicBezTo>
                  <a:lnTo>
                    <a:pt x="3048000" y="4680083"/>
                  </a:lnTo>
                  <a:cubicBezTo>
                    <a:pt x="3067205" y="4622466"/>
                    <a:pt x="3073030" y="4608409"/>
                    <a:pt x="3088105" y="4533031"/>
                  </a:cubicBezTo>
                  <a:cubicBezTo>
                    <a:pt x="3092561" y="4510750"/>
                    <a:pt x="3095962" y="4488232"/>
                    <a:pt x="3101473" y="4466189"/>
                  </a:cubicBezTo>
                  <a:cubicBezTo>
                    <a:pt x="3104891" y="4452518"/>
                    <a:pt x="3110971" y="4439633"/>
                    <a:pt x="3114842" y="4426083"/>
                  </a:cubicBezTo>
                  <a:cubicBezTo>
                    <a:pt x="3124184" y="4393387"/>
                    <a:pt x="3139061" y="4316227"/>
                    <a:pt x="3154947" y="4292399"/>
                  </a:cubicBezTo>
                  <a:lnTo>
                    <a:pt x="3181684" y="4252294"/>
                  </a:lnTo>
                  <a:cubicBezTo>
                    <a:pt x="3213502" y="4156841"/>
                    <a:pt x="3192788" y="4195533"/>
                    <a:pt x="3235158" y="4131978"/>
                  </a:cubicBezTo>
                  <a:cubicBezTo>
                    <a:pt x="3239614" y="4038399"/>
                    <a:pt x="3241055" y="3944628"/>
                    <a:pt x="3248526" y="3851241"/>
                  </a:cubicBezTo>
                  <a:cubicBezTo>
                    <a:pt x="3249991" y="3832926"/>
                    <a:pt x="3261895" y="3816140"/>
                    <a:pt x="3261895" y="3797767"/>
                  </a:cubicBezTo>
                  <a:cubicBezTo>
                    <a:pt x="3261895" y="3677369"/>
                    <a:pt x="3252982" y="3557136"/>
                    <a:pt x="3248526" y="3436820"/>
                  </a:cubicBezTo>
                  <a:cubicBezTo>
                    <a:pt x="3261894" y="3427908"/>
                    <a:pt x="3288631" y="3426150"/>
                    <a:pt x="3288631" y="3410083"/>
                  </a:cubicBezTo>
                  <a:cubicBezTo>
                    <a:pt x="3288631" y="3395992"/>
                    <a:pt x="3262525" y="3398330"/>
                    <a:pt x="3248526" y="3396715"/>
                  </a:cubicBezTo>
                  <a:cubicBezTo>
                    <a:pt x="3146326" y="3384923"/>
                    <a:pt x="3043543" y="3378890"/>
                    <a:pt x="2941052" y="3369978"/>
                  </a:cubicBezTo>
                  <a:cubicBezTo>
                    <a:pt x="2927684" y="3361066"/>
                    <a:pt x="2912308" y="3354602"/>
                    <a:pt x="2900947" y="3343241"/>
                  </a:cubicBezTo>
                  <a:cubicBezTo>
                    <a:pt x="2889586" y="3331880"/>
                    <a:pt x="2876482" y="3319041"/>
                    <a:pt x="2874210" y="3303136"/>
                  </a:cubicBezTo>
                  <a:cubicBezTo>
                    <a:pt x="2869132" y="3267590"/>
                    <a:pt x="2896926" y="3235642"/>
                    <a:pt x="2914316" y="3209557"/>
                  </a:cubicBezTo>
                  <a:cubicBezTo>
                    <a:pt x="2909860" y="3147171"/>
                    <a:pt x="2908255" y="3084516"/>
                    <a:pt x="2900947" y="3022399"/>
                  </a:cubicBezTo>
                  <a:cubicBezTo>
                    <a:pt x="2899301" y="3008404"/>
                    <a:pt x="2897543" y="2992258"/>
                    <a:pt x="2887579" y="2982294"/>
                  </a:cubicBezTo>
                  <a:cubicBezTo>
                    <a:pt x="2877615" y="2972330"/>
                    <a:pt x="2860842" y="2973381"/>
                    <a:pt x="2847473" y="2968925"/>
                  </a:cubicBezTo>
                  <a:cubicBezTo>
                    <a:pt x="2838561" y="2937732"/>
                    <a:pt x="2842290" y="2899593"/>
                    <a:pt x="2820737" y="2875346"/>
                  </a:cubicBezTo>
                  <a:cubicBezTo>
                    <a:pt x="2802013" y="2854282"/>
                    <a:pt x="2740526" y="2848610"/>
                    <a:pt x="2740526" y="2848610"/>
                  </a:cubicBezTo>
                  <a:cubicBezTo>
                    <a:pt x="2731614" y="2835241"/>
                    <a:pt x="2726863" y="2817843"/>
                    <a:pt x="2713789" y="2808504"/>
                  </a:cubicBezTo>
                  <a:cubicBezTo>
                    <a:pt x="2699800" y="2798512"/>
                    <a:pt x="2630994" y="2776449"/>
                    <a:pt x="2606842" y="2768399"/>
                  </a:cubicBezTo>
                  <a:cubicBezTo>
                    <a:pt x="2593474" y="2755031"/>
                    <a:pt x="2581261" y="2740397"/>
                    <a:pt x="2566737" y="2728294"/>
                  </a:cubicBezTo>
                  <a:cubicBezTo>
                    <a:pt x="2554394" y="2718008"/>
                    <a:pt x="2540581" y="2709529"/>
                    <a:pt x="2526631" y="2701557"/>
                  </a:cubicBezTo>
                  <a:cubicBezTo>
                    <a:pt x="2496868" y="2684549"/>
                    <a:pt x="2466385" y="2669785"/>
                    <a:pt x="2433052" y="2661452"/>
                  </a:cubicBezTo>
                  <a:cubicBezTo>
                    <a:pt x="2411008" y="2655941"/>
                    <a:pt x="2388491" y="2652539"/>
                    <a:pt x="2366210" y="2648083"/>
                  </a:cubicBezTo>
                  <a:cubicBezTo>
                    <a:pt x="2352842" y="2639171"/>
                    <a:pt x="2337466" y="2632707"/>
                    <a:pt x="2326105" y="2621346"/>
                  </a:cubicBezTo>
                  <a:cubicBezTo>
                    <a:pt x="2300189" y="2595430"/>
                    <a:pt x="2296873" y="2573755"/>
                    <a:pt x="2286000" y="2541136"/>
                  </a:cubicBezTo>
                  <a:cubicBezTo>
                    <a:pt x="2281544" y="2434189"/>
                    <a:pt x="2279996" y="2327080"/>
                    <a:pt x="2272631" y="2220294"/>
                  </a:cubicBezTo>
                  <a:cubicBezTo>
                    <a:pt x="2271068" y="2197626"/>
                    <a:pt x="2268665" y="2174137"/>
                    <a:pt x="2259263" y="2153452"/>
                  </a:cubicBezTo>
                  <a:cubicBezTo>
                    <a:pt x="2245966" y="2124198"/>
                    <a:pt x="2205789" y="2073241"/>
                    <a:pt x="2205789" y="2073241"/>
                  </a:cubicBezTo>
                  <a:cubicBezTo>
                    <a:pt x="2201333" y="2059873"/>
                    <a:pt x="2198723" y="2045740"/>
                    <a:pt x="2192421" y="2033136"/>
                  </a:cubicBezTo>
                  <a:cubicBezTo>
                    <a:pt x="2181921" y="2012137"/>
                    <a:pt x="2135667" y="1953681"/>
                    <a:pt x="2125579" y="1939557"/>
                  </a:cubicBezTo>
                  <a:cubicBezTo>
                    <a:pt x="2116240" y="1926483"/>
                    <a:pt x="2105367" y="1914134"/>
                    <a:pt x="2098842" y="1899452"/>
                  </a:cubicBezTo>
                  <a:cubicBezTo>
                    <a:pt x="2087396" y="1873698"/>
                    <a:pt x="2087738" y="1842691"/>
                    <a:pt x="2072105" y="1819241"/>
                  </a:cubicBezTo>
                  <a:lnTo>
                    <a:pt x="2018631" y="1739031"/>
                  </a:lnTo>
                  <a:cubicBezTo>
                    <a:pt x="2040357" y="1543503"/>
                    <a:pt x="2016865" y="1678371"/>
                    <a:pt x="2045368" y="1578610"/>
                  </a:cubicBezTo>
                  <a:cubicBezTo>
                    <a:pt x="2050416" y="1560944"/>
                    <a:pt x="2049621" y="1541088"/>
                    <a:pt x="2058737" y="1525136"/>
                  </a:cubicBezTo>
                  <a:cubicBezTo>
                    <a:pt x="2068117" y="1508721"/>
                    <a:pt x="2086739" y="1499555"/>
                    <a:pt x="2098842" y="1485031"/>
                  </a:cubicBezTo>
                  <a:cubicBezTo>
                    <a:pt x="2109128" y="1472688"/>
                    <a:pt x="2116667" y="1458294"/>
                    <a:pt x="2125579" y="1444925"/>
                  </a:cubicBezTo>
                  <a:cubicBezTo>
                    <a:pt x="2128847" y="1428586"/>
                    <a:pt x="2151145" y="1302720"/>
                    <a:pt x="2165684" y="1297873"/>
                  </a:cubicBezTo>
                  <a:lnTo>
                    <a:pt x="2205789" y="1284504"/>
                  </a:lnTo>
                  <a:cubicBezTo>
                    <a:pt x="2214701" y="1271136"/>
                    <a:pt x="2225341" y="1258770"/>
                    <a:pt x="2232526" y="1244399"/>
                  </a:cubicBezTo>
                  <a:cubicBezTo>
                    <a:pt x="2256905" y="1195642"/>
                    <a:pt x="2236145" y="1166232"/>
                    <a:pt x="2299368" y="1124083"/>
                  </a:cubicBezTo>
                  <a:lnTo>
                    <a:pt x="2339473" y="1097346"/>
                  </a:lnTo>
                  <a:cubicBezTo>
                    <a:pt x="2376003" y="987762"/>
                    <a:pt x="2312817" y="1157384"/>
                    <a:pt x="2433052" y="977031"/>
                  </a:cubicBezTo>
                  <a:lnTo>
                    <a:pt x="2486526" y="896820"/>
                  </a:lnTo>
                  <a:lnTo>
                    <a:pt x="2540000" y="816610"/>
                  </a:lnTo>
                  <a:lnTo>
                    <a:pt x="2566737" y="776504"/>
                  </a:lnTo>
                  <a:cubicBezTo>
                    <a:pt x="2576273" y="747895"/>
                    <a:pt x="2582451" y="717637"/>
                    <a:pt x="2606842" y="696294"/>
                  </a:cubicBezTo>
                  <a:cubicBezTo>
                    <a:pt x="2663420" y="646788"/>
                    <a:pt x="2672073" y="647813"/>
                    <a:pt x="2727158" y="629452"/>
                  </a:cubicBezTo>
                  <a:cubicBezTo>
                    <a:pt x="2740526" y="616083"/>
                    <a:pt x="2752739" y="601449"/>
                    <a:pt x="2767263" y="589346"/>
                  </a:cubicBezTo>
                  <a:cubicBezTo>
                    <a:pt x="2779606" y="579060"/>
                    <a:pt x="2796007" y="573971"/>
                    <a:pt x="2807368" y="562610"/>
                  </a:cubicBezTo>
                  <a:cubicBezTo>
                    <a:pt x="2867837" y="502141"/>
                    <a:pt x="2796133" y="535161"/>
                    <a:pt x="2874210" y="509136"/>
                  </a:cubicBezTo>
                  <a:cubicBezTo>
                    <a:pt x="2937038" y="446309"/>
                    <a:pt x="2898585" y="479518"/>
                    <a:pt x="2994526" y="415557"/>
                  </a:cubicBezTo>
                  <a:lnTo>
                    <a:pt x="3074737" y="362083"/>
                  </a:lnTo>
                  <a:lnTo>
                    <a:pt x="3154947" y="335346"/>
                  </a:lnTo>
                  <a:cubicBezTo>
                    <a:pt x="3217333" y="241768"/>
                    <a:pt x="3181684" y="272961"/>
                    <a:pt x="3248526" y="228399"/>
                  </a:cubicBezTo>
                  <a:cubicBezTo>
                    <a:pt x="3277735" y="184586"/>
                    <a:pt x="3275263" y="204361"/>
                    <a:pt x="3275263" y="174925"/>
                  </a:cubicBezTo>
                  <a:lnTo>
                    <a:pt x="3275263" y="174925"/>
                  </a:lnTo>
                </a:path>
              </a:pathLst>
            </a:custGeom>
            <a:ln w="38100" cmpd="sng">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16" name="Forme libre 15"/>
            <p:cNvSpPr/>
            <p:nvPr/>
          </p:nvSpPr>
          <p:spPr>
            <a:xfrm>
              <a:off x="4130842" y="721895"/>
              <a:ext cx="4144211" cy="5574631"/>
            </a:xfrm>
            <a:custGeom>
              <a:avLst/>
              <a:gdLst>
                <a:gd name="connsiteX0" fmla="*/ 0 w 4144211"/>
                <a:gd name="connsiteY0" fmla="*/ 401052 h 5574631"/>
                <a:gd name="connsiteX1" fmla="*/ 0 w 4144211"/>
                <a:gd name="connsiteY1" fmla="*/ 401052 h 5574631"/>
                <a:gd name="connsiteX2" fmla="*/ 66842 w 4144211"/>
                <a:gd name="connsiteY2" fmla="*/ 307473 h 5574631"/>
                <a:gd name="connsiteX3" fmla="*/ 106947 w 4144211"/>
                <a:gd name="connsiteY3" fmla="*/ 294105 h 5574631"/>
                <a:gd name="connsiteX4" fmla="*/ 173790 w 4144211"/>
                <a:gd name="connsiteY4" fmla="*/ 240631 h 5574631"/>
                <a:gd name="connsiteX5" fmla="*/ 294105 w 4144211"/>
                <a:gd name="connsiteY5" fmla="*/ 187158 h 5574631"/>
                <a:gd name="connsiteX6" fmla="*/ 561474 w 4144211"/>
                <a:gd name="connsiteY6" fmla="*/ 173789 h 5574631"/>
                <a:gd name="connsiteX7" fmla="*/ 641684 w 4144211"/>
                <a:gd name="connsiteY7" fmla="*/ 147052 h 5574631"/>
                <a:gd name="connsiteX8" fmla="*/ 681790 w 4144211"/>
                <a:gd name="connsiteY8" fmla="*/ 133684 h 5574631"/>
                <a:gd name="connsiteX9" fmla="*/ 802105 w 4144211"/>
                <a:gd name="connsiteY9" fmla="*/ 120316 h 5574631"/>
                <a:gd name="connsiteX10" fmla="*/ 842211 w 4144211"/>
                <a:gd name="connsiteY10" fmla="*/ 106947 h 5574631"/>
                <a:gd name="connsiteX11" fmla="*/ 922421 w 4144211"/>
                <a:gd name="connsiteY11" fmla="*/ 66842 h 5574631"/>
                <a:gd name="connsiteX12" fmla="*/ 1350211 w 4144211"/>
                <a:gd name="connsiteY12" fmla="*/ 53473 h 5574631"/>
                <a:gd name="connsiteX13" fmla="*/ 1443790 w 4144211"/>
                <a:gd name="connsiteY13" fmla="*/ 66842 h 5574631"/>
                <a:gd name="connsiteX14" fmla="*/ 1483895 w 4144211"/>
                <a:gd name="connsiteY14" fmla="*/ 80210 h 5574631"/>
                <a:gd name="connsiteX15" fmla="*/ 1564105 w 4144211"/>
                <a:gd name="connsiteY15" fmla="*/ 66842 h 5574631"/>
                <a:gd name="connsiteX16" fmla="*/ 1684421 w 4144211"/>
                <a:gd name="connsiteY16" fmla="*/ 13368 h 5574631"/>
                <a:gd name="connsiteX17" fmla="*/ 1724526 w 4144211"/>
                <a:gd name="connsiteY17" fmla="*/ 0 h 5574631"/>
                <a:gd name="connsiteX18" fmla="*/ 1764632 w 4144211"/>
                <a:gd name="connsiteY18" fmla="*/ 13368 h 5574631"/>
                <a:gd name="connsiteX19" fmla="*/ 1844842 w 4144211"/>
                <a:gd name="connsiteY19" fmla="*/ 53473 h 5574631"/>
                <a:gd name="connsiteX20" fmla="*/ 1884947 w 4144211"/>
                <a:gd name="connsiteY20" fmla="*/ 40105 h 5574631"/>
                <a:gd name="connsiteX21" fmla="*/ 1925053 w 4144211"/>
                <a:gd name="connsiteY21" fmla="*/ 13368 h 5574631"/>
                <a:gd name="connsiteX22" fmla="*/ 2072105 w 4144211"/>
                <a:gd name="connsiteY22" fmla="*/ 53473 h 5574631"/>
                <a:gd name="connsiteX23" fmla="*/ 2286000 w 4144211"/>
                <a:gd name="connsiteY23" fmla="*/ 106947 h 5574631"/>
                <a:gd name="connsiteX24" fmla="*/ 2339474 w 4144211"/>
                <a:gd name="connsiteY24" fmla="*/ 133684 h 5574631"/>
                <a:gd name="connsiteX25" fmla="*/ 2419684 w 4144211"/>
                <a:gd name="connsiteY25" fmla="*/ 160421 h 5574631"/>
                <a:gd name="connsiteX26" fmla="*/ 2419684 w 4144211"/>
                <a:gd name="connsiteY26" fmla="*/ 160421 h 5574631"/>
                <a:gd name="connsiteX27" fmla="*/ 2540000 w 4144211"/>
                <a:gd name="connsiteY27" fmla="*/ 173789 h 5574631"/>
                <a:gd name="connsiteX28" fmla="*/ 2633579 w 4144211"/>
                <a:gd name="connsiteY28" fmla="*/ 254000 h 5574631"/>
                <a:gd name="connsiteX29" fmla="*/ 2673684 w 4144211"/>
                <a:gd name="connsiteY29" fmla="*/ 280737 h 5574631"/>
                <a:gd name="connsiteX30" fmla="*/ 2753895 w 4144211"/>
                <a:gd name="connsiteY30" fmla="*/ 294105 h 5574631"/>
                <a:gd name="connsiteX31" fmla="*/ 2834105 w 4144211"/>
                <a:gd name="connsiteY31" fmla="*/ 374316 h 5574631"/>
                <a:gd name="connsiteX32" fmla="*/ 2860842 w 4144211"/>
                <a:gd name="connsiteY32" fmla="*/ 414421 h 5574631"/>
                <a:gd name="connsiteX33" fmla="*/ 2900947 w 4144211"/>
                <a:gd name="connsiteY33" fmla="*/ 427789 h 5574631"/>
                <a:gd name="connsiteX34" fmla="*/ 2967790 w 4144211"/>
                <a:gd name="connsiteY34" fmla="*/ 454526 h 5574631"/>
                <a:gd name="connsiteX35" fmla="*/ 3021263 w 4144211"/>
                <a:gd name="connsiteY35" fmla="*/ 534737 h 5574631"/>
                <a:gd name="connsiteX36" fmla="*/ 3034632 w 4144211"/>
                <a:gd name="connsiteY36" fmla="*/ 574842 h 5574631"/>
                <a:gd name="connsiteX37" fmla="*/ 3114842 w 4144211"/>
                <a:gd name="connsiteY37" fmla="*/ 588210 h 5574631"/>
                <a:gd name="connsiteX38" fmla="*/ 3208421 w 4144211"/>
                <a:gd name="connsiteY38" fmla="*/ 681789 h 5574631"/>
                <a:gd name="connsiteX39" fmla="*/ 3235158 w 4144211"/>
                <a:gd name="connsiteY39" fmla="*/ 721894 h 5574631"/>
                <a:gd name="connsiteX40" fmla="*/ 3355474 w 4144211"/>
                <a:gd name="connsiteY40" fmla="*/ 748631 h 5574631"/>
                <a:gd name="connsiteX41" fmla="*/ 3395579 w 4144211"/>
                <a:gd name="connsiteY41" fmla="*/ 815473 h 5574631"/>
                <a:gd name="connsiteX42" fmla="*/ 3435684 w 4144211"/>
                <a:gd name="connsiteY42" fmla="*/ 855579 h 5574631"/>
                <a:gd name="connsiteX43" fmla="*/ 3542632 w 4144211"/>
                <a:gd name="connsiteY43" fmla="*/ 962526 h 5574631"/>
                <a:gd name="connsiteX44" fmla="*/ 3662947 w 4144211"/>
                <a:gd name="connsiteY44" fmla="*/ 1069473 h 5574631"/>
                <a:gd name="connsiteX45" fmla="*/ 3689684 w 4144211"/>
                <a:gd name="connsiteY45" fmla="*/ 1163052 h 5574631"/>
                <a:gd name="connsiteX46" fmla="*/ 3716421 w 4144211"/>
                <a:gd name="connsiteY46" fmla="*/ 1203158 h 5574631"/>
                <a:gd name="connsiteX47" fmla="*/ 3743158 w 4144211"/>
                <a:gd name="connsiteY47" fmla="*/ 1296737 h 5574631"/>
                <a:gd name="connsiteX48" fmla="*/ 3756526 w 4144211"/>
                <a:gd name="connsiteY48" fmla="*/ 1336842 h 5574631"/>
                <a:gd name="connsiteX49" fmla="*/ 3769895 w 4144211"/>
                <a:gd name="connsiteY49" fmla="*/ 1390316 h 5574631"/>
                <a:gd name="connsiteX50" fmla="*/ 3796632 w 4144211"/>
                <a:gd name="connsiteY50" fmla="*/ 1430421 h 5574631"/>
                <a:gd name="connsiteX51" fmla="*/ 3823369 w 4144211"/>
                <a:gd name="connsiteY51" fmla="*/ 1524000 h 5574631"/>
                <a:gd name="connsiteX52" fmla="*/ 3876842 w 4144211"/>
                <a:gd name="connsiteY52" fmla="*/ 1550737 h 5574631"/>
                <a:gd name="connsiteX53" fmla="*/ 3916947 w 4144211"/>
                <a:gd name="connsiteY53" fmla="*/ 1577473 h 5574631"/>
                <a:gd name="connsiteX54" fmla="*/ 3957053 w 4144211"/>
                <a:gd name="connsiteY54" fmla="*/ 1764631 h 5574631"/>
                <a:gd name="connsiteX55" fmla="*/ 3970421 w 4144211"/>
                <a:gd name="connsiteY55" fmla="*/ 1804737 h 5574631"/>
                <a:gd name="connsiteX56" fmla="*/ 3983790 w 4144211"/>
                <a:gd name="connsiteY56" fmla="*/ 1925052 h 5574631"/>
                <a:gd name="connsiteX57" fmla="*/ 4010526 w 4144211"/>
                <a:gd name="connsiteY57" fmla="*/ 1965158 h 5574631"/>
                <a:gd name="connsiteX58" fmla="*/ 4023895 w 4144211"/>
                <a:gd name="connsiteY58" fmla="*/ 2018631 h 5574631"/>
                <a:gd name="connsiteX59" fmla="*/ 4050632 w 4144211"/>
                <a:gd name="connsiteY59" fmla="*/ 2219158 h 5574631"/>
                <a:gd name="connsiteX60" fmla="*/ 4077369 w 4144211"/>
                <a:gd name="connsiteY60" fmla="*/ 2326105 h 5574631"/>
                <a:gd name="connsiteX61" fmla="*/ 4090737 w 4144211"/>
                <a:gd name="connsiteY61" fmla="*/ 2486526 h 5574631"/>
                <a:gd name="connsiteX62" fmla="*/ 4104105 w 4144211"/>
                <a:gd name="connsiteY62" fmla="*/ 2740526 h 5574631"/>
                <a:gd name="connsiteX63" fmla="*/ 4117474 w 4144211"/>
                <a:gd name="connsiteY63" fmla="*/ 2794000 h 5574631"/>
                <a:gd name="connsiteX64" fmla="*/ 4144211 w 4144211"/>
                <a:gd name="connsiteY64" fmla="*/ 2967789 h 5574631"/>
                <a:gd name="connsiteX65" fmla="*/ 4117474 w 4144211"/>
                <a:gd name="connsiteY65" fmla="*/ 3636210 h 5574631"/>
                <a:gd name="connsiteX66" fmla="*/ 4077369 w 4144211"/>
                <a:gd name="connsiteY66" fmla="*/ 3890210 h 5574631"/>
                <a:gd name="connsiteX67" fmla="*/ 4050632 w 4144211"/>
                <a:gd name="connsiteY67" fmla="*/ 4037263 h 5574631"/>
                <a:gd name="connsiteX68" fmla="*/ 3930316 w 4144211"/>
                <a:gd name="connsiteY68" fmla="*/ 4304631 h 5574631"/>
                <a:gd name="connsiteX69" fmla="*/ 3836737 w 4144211"/>
                <a:gd name="connsiteY69" fmla="*/ 4424947 h 5574631"/>
                <a:gd name="connsiteX70" fmla="*/ 3796632 w 4144211"/>
                <a:gd name="connsiteY70" fmla="*/ 4465052 h 5574631"/>
                <a:gd name="connsiteX71" fmla="*/ 3729790 w 4144211"/>
                <a:gd name="connsiteY71" fmla="*/ 4531894 h 5574631"/>
                <a:gd name="connsiteX72" fmla="*/ 3716421 w 4144211"/>
                <a:gd name="connsiteY72" fmla="*/ 4572000 h 5574631"/>
                <a:gd name="connsiteX73" fmla="*/ 3662947 w 4144211"/>
                <a:gd name="connsiteY73" fmla="*/ 4585368 h 5574631"/>
                <a:gd name="connsiteX74" fmla="*/ 3622842 w 4144211"/>
                <a:gd name="connsiteY74" fmla="*/ 4598737 h 5574631"/>
                <a:gd name="connsiteX75" fmla="*/ 3515895 w 4144211"/>
                <a:gd name="connsiteY75" fmla="*/ 4719052 h 5574631"/>
                <a:gd name="connsiteX76" fmla="*/ 3435684 w 4144211"/>
                <a:gd name="connsiteY76" fmla="*/ 4852737 h 5574631"/>
                <a:gd name="connsiteX77" fmla="*/ 3382211 w 4144211"/>
                <a:gd name="connsiteY77" fmla="*/ 4919579 h 5574631"/>
                <a:gd name="connsiteX78" fmla="*/ 3248526 w 4144211"/>
                <a:gd name="connsiteY78" fmla="*/ 5039894 h 5574631"/>
                <a:gd name="connsiteX79" fmla="*/ 3208421 w 4144211"/>
                <a:gd name="connsiteY79" fmla="*/ 5066631 h 5574631"/>
                <a:gd name="connsiteX80" fmla="*/ 3168316 w 4144211"/>
                <a:gd name="connsiteY80" fmla="*/ 5093368 h 5574631"/>
                <a:gd name="connsiteX81" fmla="*/ 3048000 w 4144211"/>
                <a:gd name="connsiteY81" fmla="*/ 5213684 h 5574631"/>
                <a:gd name="connsiteX82" fmla="*/ 2981158 w 4144211"/>
                <a:gd name="connsiteY82" fmla="*/ 5293894 h 5574631"/>
                <a:gd name="connsiteX83" fmla="*/ 2954421 w 4144211"/>
                <a:gd name="connsiteY83" fmla="*/ 5334000 h 5574631"/>
                <a:gd name="connsiteX84" fmla="*/ 2900947 w 4144211"/>
                <a:gd name="connsiteY84" fmla="*/ 5347368 h 5574631"/>
                <a:gd name="connsiteX85" fmla="*/ 2860842 w 4144211"/>
                <a:gd name="connsiteY85" fmla="*/ 5374105 h 5574631"/>
                <a:gd name="connsiteX86" fmla="*/ 2820737 w 4144211"/>
                <a:gd name="connsiteY86" fmla="*/ 5414210 h 5574631"/>
                <a:gd name="connsiteX87" fmla="*/ 2727158 w 4144211"/>
                <a:gd name="connsiteY87" fmla="*/ 5454316 h 5574631"/>
                <a:gd name="connsiteX88" fmla="*/ 2687053 w 4144211"/>
                <a:gd name="connsiteY88" fmla="*/ 5481052 h 5574631"/>
                <a:gd name="connsiteX89" fmla="*/ 2419684 w 4144211"/>
                <a:gd name="connsiteY89" fmla="*/ 5521158 h 5574631"/>
                <a:gd name="connsiteX90" fmla="*/ 2326105 w 4144211"/>
                <a:gd name="connsiteY90" fmla="*/ 5574631 h 5574631"/>
                <a:gd name="connsiteX91" fmla="*/ 2112211 w 4144211"/>
                <a:gd name="connsiteY91" fmla="*/ 5534526 h 5574631"/>
                <a:gd name="connsiteX92" fmla="*/ 1965158 w 4144211"/>
                <a:gd name="connsiteY92" fmla="*/ 5467684 h 5574631"/>
                <a:gd name="connsiteX93" fmla="*/ 1844842 w 4144211"/>
                <a:gd name="connsiteY93" fmla="*/ 5414210 h 5574631"/>
                <a:gd name="connsiteX94" fmla="*/ 1818105 w 4144211"/>
                <a:gd name="connsiteY94" fmla="*/ 5360737 h 5574631"/>
                <a:gd name="connsiteX95" fmla="*/ 1697790 w 4144211"/>
                <a:gd name="connsiteY95" fmla="*/ 5320631 h 5574631"/>
                <a:gd name="connsiteX96" fmla="*/ 1644316 w 4144211"/>
                <a:gd name="connsiteY96" fmla="*/ 5307263 h 5574631"/>
                <a:gd name="connsiteX97" fmla="*/ 1564105 w 4144211"/>
                <a:gd name="connsiteY97" fmla="*/ 5253789 h 5574631"/>
                <a:gd name="connsiteX98" fmla="*/ 1470526 w 4144211"/>
                <a:gd name="connsiteY98" fmla="*/ 5160210 h 5574631"/>
                <a:gd name="connsiteX99" fmla="*/ 1443790 w 4144211"/>
                <a:gd name="connsiteY99" fmla="*/ 5106737 h 5574631"/>
                <a:gd name="connsiteX100" fmla="*/ 1403684 w 4144211"/>
                <a:gd name="connsiteY100" fmla="*/ 5080000 h 5574631"/>
                <a:gd name="connsiteX101" fmla="*/ 1390316 w 4144211"/>
                <a:gd name="connsiteY101" fmla="*/ 5039894 h 5574631"/>
                <a:gd name="connsiteX102" fmla="*/ 1363579 w 4144211"/>
                <a:gd name="connsiteY102" fmla="*/ 4999789 h 5574631"/>
                <a:gd name="connsiteX103" fmla="*/ 1310105 w 4144211"/>
                <a:gd name="connsiteY103" fmla="*/ 4932947 h 5574631"/>
                <a:gd name="connsiteX104" fmla="*/ 1283369 w 4144211"/>
                <a:gd name="connsiteY104" fmla="*/ 4892842 h 5574631"/>
                <a:gd name="connsiteX105" fmla="*/ 1243263 w 4144211"/>
                <a:gd name="connsiteY105" fmla="*/ 4852737 h 5574631"/>
                <a:gd name="connsiteX106" fmla="*/ 1229895 w 4144211"/>
                <a:gd name="connsiteY106" fmla="*/ 4785894 h 5574631"/>
                <a:gd name="connsiteX107" fmla="*/ 1283369 w 4144211"/>
                <a:gd name="connsiteY107" fmla="*/ 4719052 h 5574631"/>
                <a:gd name="connsiteX108" fmla="*/ 1363579 w 4144211"/>
                <a:gd name="connsiteY108" fmla="*/ 4705684 h 5574631"/>
                <a:gd name="connsiteX109" fmla="*/ 1417053 w 4144211"/>
                <a:gd name="connsiteY109" fmla="*/ 4692316 h 5574631"/>
                <a:gd name="connsiteX110" fmla="*/ 1457158 w 4144211"/>
                <a:gd name="connsiteY110" fmla="*/ 4652210 h 5574631"/>
                <a:gd name="connsiteX111" fmla="*/ 1537369 w 4144211"/>
                <a:gd name="connsiteY111" fmla="*/ 4558631 h 5574631"/>
                <a:gd name="connsiteX112" fmla="*/ 1671053 w 4144211"/>
                <a:gd name="connsiteY112" fmla="*/ 4478421 h 5574631"/>
                <a:gd name="connsiteX113" fmla="*/ 1711158 w 4144211"/>
                <a:gd name="connsiteY113" fmla="*/ 4424947 h 5574631"/>
                <a:gd name="connsiteX114" fmla="*/ 1791369 w 4144211"/>
                <a:gd name="connsiteY114" fmla="*/ 4331368 h 5574631"/>
                <a:gd name="connsiteX115" fmla="*/ 1804737 w 4144211"/>
                <a:gd name="connsiteY115" fmla="*/ 4104105 h 5574631"/>
                <a:gd name="connsiteX116" fmla="*/ 1818105 w 4144211"/>
                <a:gd name="connsiteY116" fmla="*/ 4064000 h 5574631"/>
                <a:gd name="connsiteX117" fmla="*/ 1804737 w 4144211"/>
                <a:gd name="connsiteY117" fmla="*/ 3609473 h 5574631"/>
                <a:gd name="connsiteX118" fmla="*/ 1764632 w 4144211"/>
                <a:gd name="connsiteY118" fmla="*/ 3596105 h 5574631"/>
                <a:gd name="connsiteX119" fmla="*/ 1711158 w 4144211"/>
                <a:gd name="connsiteY119" fmla="*/ 3582737 h 5574631"/>
                <a:gd name="connsiteX120" fmla="*/ 1671053 w 4144211"/>
                <a:gd name="connsiteY120" fmla="*/ 3556000 h 5574631"/>
                <a:gd name="connsiteX121" fmla="*/ 1630947 w 4144211"/>
                <a:gd name="connsiteY121" fmla="*/ 3542631 h 5574631"/>
                <a:gd name="connsiteX122" fmla="*/ 1617579 w 4144211"/>
                <a:gd name="connsiteY122" fmla="*/ 3462421 h 5574631"/>
                <a:gd name="connsiteX123" fmla="*/ 1590842 w 4144211"/>
                <a:gd name="connsiteY123" fmla="*/ 3408947 h 5574631"/>
                <a:gd name="connsiteX124" fmla="*/ 1577474 w 4144211"/>
                <a:gd name="connsiteY124" fmla="*/ 2847473 h 5574631"/>
                <a:gd name="connsiteX125" fmla="*/ 1537369 w 4144211"/>
                <a:gd name="connsiteY125" fmla="*/ 2753894 h 5574631"/>
                <a:gd name="connsiteX126" fmla="*/ 1483895 w 4144211"/>
                <a:gd name="connsiteY126" fmla="*/ 2700421 h 5574631"/>
                <a:gd name="connsiteX127" fmla="*/ 1403684 w 4144211"/>
                <a:gd name="connsiteY127" fmla="*/ 2606842 h 5574631"/>
                <a:gd name="connsiteX128" fmla="*/ 1390316 w 4144211"/>
                <a:gd name="connsiteY128" fmla="*/ 2566737 h 5574631"/>
                <a:gd name="connsiteX129" fmla="*/ 1363579 w 4144211"/>
                <a:gd name="connsiteY129" fmla="*/ 2526631 h 5574631"/>
                <a:gd name="connsiteX130" fmla="*/ 1310105 w 4144211"/>
                <a:gd name="connsiteY130" fmla="*/ 2098842 h 5574631"/>
                <a:gd name="connsiteX131" fmla="*/ 1283369 w 4144211"/>
                <a:gd name="connsiteY131" fmla="*/ 2018631 h 5574631"/>
                <a:gd name="connsiteX132" fmla="*/ 1163053 w 4144211"/>
                <a:gd name="connsiteY132" fmla="*/ 1938421 h 5574631"/>
                <a:gd name="connsiteX133" fmla="*/ 1136316 w 4144211"/>
                <a:gd name="connsiteY133" fmla="*/ 1884947 h 5574631"/>
                <a:gd name="connsiteX134" fmla="*/ 1002632 w 4144211"/>
                <a:gd name="connsiteY134" fmla="*/ 1778000 h 5574631"/>
                <a:gd name="connsiteX135" fmla="*/ 962526 w 4144211"/>
                <a:gd name="connsiteY135" fmla="*/ 1751263 h 5574631"/>
                <a:gd name="connsiteX136" fmla="*/ 868947 w 4144211"/>
                <a:gd name="connsiteY136" fmla="*/ 1671052 h 5574631"/>
                <a:gd name="connsiteX137" fmla="*/ 842211 w 4144211"/>
                <a:gd name="connsiteY137" fmla="*/ 1630947 h 5574631"/>
                <a:gd name="connsiteX138" fmla="*/ 802105 w 4144211"/>
                <a:gd name="connsiteY138" fmla="*/ 1510631 h 5574631"/>
                <a:gd name="connsiteX139" fmla="*/ 775369 w 4144211"/>
                <a:gd name="connsiteY139" fmla="*/ 1470526 h 5574631"/>
                <a:gd name="connsiteX140" fmla="*/ 762000 w 4144211"/>
                <a:gd name="connsiteY140" fmla="*/ 1430421 h 5574631"/>
                <a:gd name="connsiteX141" fmla="*/ 721895 w 4144211"/>
                <a:gd name="connsiteY141" fmla="*/ 1390316 h 5574631"/>
                <a:gd name="connsiteX142" fmla="*/ 668421 w 4144211"/>
                <a:gd name="connsiteY142" fmla="*/ 1323473 h 5574631"/>
                <a:gd name="connsiteX143" fmla="*/ 628316 w 4144211"/>
                <a:gd name="connsiteY143" fmla="*/ 1283368 h 5574631"/>
                <a:gd name="connsiteX144" fmla="*/ 574842 w 4144211"/>
                <a:gd name="connsiteY144" fmla="*/ 1203158 h 5574631"/>
                <a:gd name="connsiteX145" fmla="*/ 561474 w 4144211"/>
                <a:gd name="connsiteY145" fmla="*/ 1163052 h 5574631"/>
                <a:gd name="connsiteX146" fmla="*/ 454526 w 4144211"/>
                <a:gd name="connsiteY146" fmla="*/ 1056105 h 5574631"/>
                <a:gd name="connsiteX147" fmla="*/ 347579 w 4144211"/>
                <a:gd name="connsiteY147" fmla="*/ 895684 h 5574631"/>
                <a:gd name="connsiteX148" fmla="*/ 307474 w 4144211"/>
                <a:gd name="connsiteY148" fmla="*/ 868947 h 5574631"/>
                <a:gd name="connsiteX149" fmla="*/ 254000 w 4144211"/>
                <a:gd name="connsiteY149" fmla="*/ 828842 h 5574631"/>
                <a:gd name="connsiteX150" fmla="*/ 213895 w 4144211"/>
                <a:gd name="connsiteY150" fmla="*/ 775368 h 5574631"/>
                <a:gd name="connsiteX151" fmla="*/ 133684 w 4144211"/>
                <a:gd name="connsiteY151" fmla="*/ 721894 h 5574631"/>
                <a:gd name="connsiteX152" fmla="*/ 26737 w 4144211"/>
                <a:gd name="connsiteY152" fmla="*/ 561473 h 5574631"/>
                <a:gd name="connsiteX153" fmla="*/ 13369 w 4144211"/>
                <a:gd name="connsiteY153" fmla="*/ 508000 h 5574631"/>
                <a:gd name="connsiteX154" fmla="*/ 53474 w 4144211"/>
                <a:gd name="connsiteY154" fmla="*/ 347579 h 5574631"/>
                <a:gd name="connsiteX155" fmla="*/ 66842 w 4144211"/>
                <a:gd name="connsiteY155" fmla="*/ 307473 h 5574631"/>
                <a:gd name="connsiteX156" fmla="*/ 93579 w 4144211"/>
                <a:gd name="connsiteY156" fmla="*/ 254000 h 5574631"/>
                <a:gd name="connsiteX157" fmla="*/ 93579 w 4144211"/>
                <a:gd name="connsiteY157" fmla="*/ 254000 h 5574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4144211" h="5574631">
                  <a:moveTo>
                    <a:pt x="0" y="401052"/>
                  </a:moveTo>
                  <a:lnTo>
                    <a:pt x="0" y="401052"/>
                  </a:lnTo>
                  <a:cubicBezTo>
                    <a:pt x="22281" y="369859"/>
                    <a:pt x="39736" y="334579"/>
                    <a:pt x="66842" y="307473"/>
                  </a:cubicBezTo>
                  <a:cubicBezTo>
                    <a:pt x="76806" y="297509"/>
                    <a:pt x="95943" y="302908"/>
                    <a:pt x="106947" y="294105"/>
                  </a:cubicBezTo>
                  <a:cubicBezTo>
                    <a:pt x="257189" y="173913"/>
                    <a:pt x="16974" y="319040"/>
                    <a:pt x="173790" y="240631"/>
                  </a:cubicBezTo>
                  <a:cubicBezTo>
                    <a:pt x="226623" y="214214"/>
                    <a:pt x="217460" y="190990"/>
                    <a:pt x="294105" y="187158"/>
                  </a:cubicBezTo>
                  <a:lnTo>
                    <a:pt x="561474" y="173789"/>
                  </a:lnTo>
                  <a:lnTo>
                    <a:pt x="641684" y="147052"/>
                  </a:lnTo>
                  <a:cubicBezTo>
                    <a:pt x="655053" y="142596"/>
                    <a:pt x="667784" y="135240"/>
                    <a:pt x="681790" y="133684"/>
                  </a:cubicBezTo>
                  <a:lnTo>
                    <a:pt x="802105" y="120316"/>
                  </a:lnTo>
                  <a:cubicBezTo>
                    <a:pt x="815474" y="115860"/>
                    <a:pt x="829607" y="113249"/>
                    <a:pt x="842211" y="106947"/>
                  </a:cubicBezTo>
                  <a:cubicBezTo>
                    <a:pt x="874192" y="90956"/>
                    <a:pt x="884482" y="69010"/>
                    <a:pt x="922421" y="66842"/>
                  </a:cubicBezTo>
                  <a:cubicBezTo>
                    <a:pt x="1064855" y="58703"/>
                    <a:pt x="1207614" y="57929"/>
                    <a:pt x="1350211" y="53473"/>
                  </a:cubicBezTo>
                  <a:cubicBezTo>
                    <a:pt x="1381404" y="57929"/>
                    <a:pt x="1412892" y="60662"/>
                    <a:pt x="1443790" y="66842"/>
                  </a:cubicBezTo>
                  <a:cubicBezTo>
                    <a:pt x="1457608" y="69606"/>
                    <a:pt x="1469804" y="80210"/>
                    <a:pt x="1483895" y="80210"/>
                  </a:cubicBezTo>
                  <a:cubicBezTo>
                    <a:pt x="1511000" y="80210"/>
                    <a:pt x="1537368" y="71298"/>
                    <a:pt x="1564105" y="66842"/>
                  </a:cubicBezTo>
                  <a:cubicBezTo>
                    <a:pt x="1627660" y="24472"/>
                    <a:pt x="1588970" y="45185"/>
                    <a:pt x="1684421" y="13368"/>
                  </a:cubicBezTo>
                  <a:lnTo>
                    <a:pt x="1724526" y="0"/>
                  </a:lnTo>
                  <a:cubicBezTo>
                    <a:pt x="1737895" y="4456"/>
                    <a:pt x="1752028" y="7066"/>
                    <a:pt x="1764632" y="13368"/>
                  </a:cubicBezTo>
                  <a:cubicBezTo>
                    <a:pt x="1868295" y="65199"/>
                    <a:pt x="1744034" y="19871"/>
                    <a:pt x="1844842" y="53473"/>
                  </a:cubicBezTo>
                  <a:cubicBezTo>
                    <a:pt x="1858210" y="49017"/>
                    <a:pt x="1872343" y="46407"/>
                    <a:pt x="1884947" y="40105"/>
                  </a:cubicBezTo>
                  <a:cubicBezTo>
                    <a:pt x="1899318" y="32920"/>
                    <a:pt x="1908986" y="13368"/>
                    <a:pt x="1925053" y="13368"/>
                  </a:cubicBezTo>
                  <a:cubicBezTo>
                    <a:pt x="1955204" y="13368"/>
                    <a:pt x="2031831" y="40049"/>
                    <a:pt x="2072105" y="53473"/>
                  </a:cubicBezTo>
                  <a:cubicBezTo>
                    <a:pt x="2137264" y="151212"/>
                    <a:pt x="2068303" y="70664"/>
                    <a:pt x="2286000" y="106947"/>
                  </a:cubicBezTo>
                  <a:cubicBezTo>
                    <a:pt x="2305657" y="110223"/>
                    <a:pt x="2320971" y="126283"/>
                    <a:pt x="2339474" y="133684"/>
                  </a:cubicBezTo>
                  <a:cubicBezTo>
                    <a:pt x="2365641" y="144151"/>
                    <a:pt x="2392947" y="151509"/>
                    <a:pt x="2419684" y="160421"/>
                  </a:cubicBezTo>
                  <a:lnTo>
                    <a:pt x="2419684" y="160421"/>
                  </a:lnTo>
                  <a:lnTo>
                    <a:pt x="2540000" y="173789"/>
                  </a:lnTo>
                  <a:cubicBezTo>
                    <a:pt x="2588584" y="222373"/>
                    <a:pt x="2573556" y="211126"/>
                    <a:pt x="2633579" y="254000"/>
                  </a:cubicBezTo>
                  <a:cubicBezTo>
                    <a:pt x="2646653" y="263339"/>
                    <a:pt x="2658442" y="275656"/>
                    <a:pt x="2673684" y="280737"/>
                  </a:cubicBezTo>
                  <a:cubicBezTo>
                    <a:pt x="2699399" y="289309"/>
                    <a:pt x="2727158" y="289649"/>
                    <a:pt x="2753895" y="294105"/>
                  </a:cubicBezTo>
                  <a:cubicBezTo>
                    <a:pt x="2780632" y="320842"/>
                    <a:pt x="2813131" y="342855"/>
                    <a:pt x="2834105" y="374316"/>
                  </a:cubicBezTo>
                  <a:cubicBezTo>
                    <a:pt x="2843017" y="387684"/>
                    <a:pt x="2848296" y="404384"/>
                    <a:pt x="2860842" y="414421"/>
                  </a:cubicBezTo>
                  <a:cubicBezTo>
                    <a:pt x="2871846" y="423224"/>
                    <a:pt x="2887753" y="422841"/>
                    <a:pt x="2900947" y="427789"/>
                  </a:cubicBezTo>
                  <a:cubicBezTo>
                    <a:pt x="2923416" y="436215"/>
                    <a:pt x="2945509" y="445614"/>
                    <a:pt x="2967790" y="454526"/>
                  </a:cubicBezTo>
                  <a:cubicBezTo>
                    <a:pt x="2985614" y="481263"/>
                    <a:pt x="3011101" y="504252"/>
                    <a:pt x="3021263" y="534737"/>
                  </a:cubicBezTo>
                  <a:cubicBezTo>
                    <a:pt x="3025719" y="548105"/>
                    <a:pt x="3022397" y="567851"/>
                    <a:pt x="3034632" y="574842"/>
                  </a:cubicBezTo>
                  <a:cubicBezTo>
                    <a:pt x="3058166" y="588290"/>
                    <a:pt x="3088105" y="583754"/>
                    <a:pt x="3114842" y="588210"/>
                  </a:cubicBezTo>
                  <a:cubicBezTo>
                    <a:pt x="3180656" y="637571"/>
                    <a:pt x="3160432" y="614605"/>
                    <a:pt x="3208421" y="681789"/>
                  </a:cubicBezTo>
                  <a:cubicBezTo>
                    <a:pt x="3217760" y="694863"/>
                    <a:pt x="3220531" y="715246"/>
                    <a:pt x="3235158" y="721894"/>
                  </a:cubicBezTo>
                  <a:cubicBezTo>
                    <a:pt x="3272559" y="738894"/>
                    <a:pt x="3315369" y="739719"/>
                    <a:pt x="3355474" y="748631"/>
                  </a:cubicBezTo>
                  <a:cubicBezTo>
                    <a:pt x="3368842" y="770912"/>
                    <a:pt x="3379989" y="794686"/>
                    <a:pt x="3395579" y="815473"/>
                  </a:cubicBezTo>
                  <a:cubicBezTo>
                    <a:pt x="3406922" y="830598"/>
                    <a:pt x="3426502" y="839052"/>
                    <a:pt x="3435684" y="855579"/>
                  </a:cubicBezTo>
                  <a:cubicBezTo>
                    <a:pt x="3500500" y="972248"/>
                    <a:pt x="3406517" y="917154"/>
                    <a:pt x="3542632" y="962526"/>
                  </a:cubicBezTo>
                  <a:cubicBezTo>
                    <a:pt x="3608439" y="1006398"/>
                    <a:pt x="3626403" y="1005521"/>
                    <a:pt x="3662947" y="1069473"/>
                  </a:cubicBezTo>
                  <a:cubicBezTo>
                    <a:pt x="3677816" y="1095493"/>
                    <a:pt x="3678518" y="1136998"/>
                    <a:pt x="3689684" y="1163052"/>
                  </a:cubicBezTo>
                  <a:cubicBezTo>
                    <a:pt x="3696013" y="1177820"/>
                    <a:pt x="3709236" y="1188787"/>
                    <a:pt x="3716421" y="1203158"/>
                  </a:cubicBezTo>
                  <a:cubicBezTo>
                    <a:pt x="3727108" y="1224532"/>
                    <a:pt x="3737445" y="1276741"/>
                    <a:pt x="3743158" y="1296737"/>
                  </a:cubicBezTo>
                  <a:cubicBezTo>
                    <a:pt x="3747029" y="1310286"/>
                    <a:pt x="3752655" y="1323293"/>
                    <a:pt x="3756526" y="1336842"/>
                  </a:cubicBezTo>
                  <a:cubicBezTo>
                    <a:pt x="3761574" y="1354508"/>
                    <a:pt x="3762657" y="1373428"/>
                    <a:pt x="3769895" y="1390316"/>
                  </a:cubicBezTo>
                  <a:cubicBezTo>
                    <a:pt x="3776224" y="1405084"/>
                    <a:pt x="3787720" y="1417053"/>
                    <a:pt x="3796632" y="1430421"/>
                  </a:cubicBezTo>
                  <a:cubicBezTo>
                    <a:pt x="3796748" y="1430886"/>
                    <a:pt x="3816975" y="1517606"/>
                    <a:pt x="3823369" y="1524000"/>
                  </a:cubicBezTo>
                  <a:cubicBezTo>
                    <a:pt x="3837460" y="1538092"/>
                    <a:pt x="3859539" y="1540850"/>
                    <a:pt x="3876842" y="1550737"/>
                  </a:cubicBezTo>
                  <a:cubicBezTo>
                    <a:pt x="3890792" y="1558708"/>
                    <a:pt x="3903579" y="1568561"/>
                    <a:pt x="3916947" y="1577473"/>
                  </a:cubicBezTo>
                  <a:cubicBezTo>
                    <a:pt x="3927186" y="1628666"/>
                    <a:pt x="3940789" y="1707706"/>
                    <a:pt x="3957053" y="1764631"/>
                  </a:cubicBezTo>
                  <a:cubicBezTo>
                    <a:pt x="3960924" y="1778181"/>
                    <a:pt x="3965965" y="1791368"/>
                    <a:pt x="3970421" y="1804737"/>
                  </a:cubicBezTo>
                  <a:cubicBezTo>
                    <a:pt x="3974877" y="1844842"/>
                    <a:pt x="3974003" y="1885905"/>
                    <a:pt x="3983790" y="1925052"/>
                  </a:cubicBezTo>
                  <a:cubicBezTo>
                    <a:pt x="3987687" y="1940639"/>
                    <a:pt x="4004197" y="1950390"/>
                    <a:pt x="4010526" y="1965158"/>
                  </a:cubicBezTo>
                  <a:cubicBezTo>
                    <a:pt x="4017763" y="1982045"/>
                    <a:pt x="4019439" y="2000807"/>
                    <a:pt x="4023895" y="2018631"/>
                  </a:cubicBezTo>
                  <a:cubicBezTo>
                    <a:pt x="4034389" y="2123572"/>
                    <a:pt x="4031085" y="2134457"/>
                    <a:pt x="4050632" y="2219158"/>
                  </a:cubicBezTo>
                  <a:cubicBezTo>
                    <a:pt x="4058895" y="2254963"/>
                    <a:pt x="4077369" y="2326105"/>
                    <a:pt x="4077369" y="2326105"/>
                  </a:cubicBezTo>
                  <a:cubicBezTo>
                    <a:pt x="4081825" y="2379579"/>
                    <a:pt x="4087282" y="2432978"/>
                    <a:pt x="4090737" y="2486526"/>
                  </a:cubicBezTo>
                  <a:cubicBezTo>
                    <a:pt x="4096195" y="2571134"/>
                    <a:pt x="4096760" y="2656061"/>
                    <a:pt x="4104105" y="2740526"/>
                  </a:cubicBezTo>
                  <a:cubicBezTo>
                    <a:pt x="4105697" y="2758830"/>
                    <a:pt x="4113871" y="2775984"/>
                    <a:pt x="4117474" y="2794000"/>
                  </a:cubicBezTo>
                  <a:cubicBezTo>
                    <a:pt x="4126745" y="2840355"/>
                    <a:pt x="4137793" y="2922864"/>
                    <a:pt x="4144211" y="2967789"/>
                  </a:cubicBezTo>
                  <a:cubicBezTo>
                    <a:pt x="4135299" y="3190596"/>
                    <a:pt x="4131170" y="3413646"/>
                    <a:pt x="4117474" y="3636210"/>
                  </a:cubicBezTo>
                  <a:cubicBezTo>
                    <a:pt x="4101297" y="3899088"/>
                    <a:pt x="4103553" y="3759290"/>
                    <a:pt x="4077369" y="3890210"/>
                  </a:cubicBezTo>
                  <a:cubicBezTo>
                    <a:pt x="4069730" y="3928407"/>
                    <a:pt x="4061381" y="3997849"/>
                    <a:pt x="4050632" y="4037263"/>
                  </a:cubicBezTo>
                  <a:cubicBezTo>
                    <a:pt x="4028372" y="4118882"/>
                    <a:pt x="3970829" y="4252543"/>
                    <a:pt x="3930316" y="4304631"/>
                  </a:cubicBezTo>
                  <a:cubicBezTo>
                    <a:pt x="3899123" y="4344736"/>
                    <a:pt x="3872664" y="4389020"/>
                    <a:pt x="3836737" y="4424947"/>
                  </a:cubicBezTo>
                  <a:cubicBezTo>
                    <a:pt x="3823369" y="4438315"/>
                    <a:pt x="3808735" y="4450528"/>
                    <a:pt x="3796632" y="4465052"/>
                  </a:cubicBezTo>
                  <a:cubicBezTo>
                    <a:pt x="3740931" y="4531894"/>
                    <a:pt x="3803315" y="4482878"/>
                    <a:pt x="3729790" y="4531894"/>
                  </a:cubicBezTo>
                  <a:cubicBezTo>
                    <a:pt x="3725334" y="4545263"/>
                    <a:pt x="3727425" y="4563197"/>
                    <a:pt x="3716421" y="4572000"/>
                  </a:cubicBezTo>
                  <a:cubicBezTo>
                    <a:pt x="3702074" y="4583478"/>
                    <a:pt x="3680613" y="4580320"/>
                    <a:pt x="3662947" y="4585368"/>
                  </a:cubicBezTo>
                  <a:cubicBezTo>
                    <a:pt x="3649398" y="4589239"/>
                    <a:pt x="3636210" y="4594281"/>
                    <a:pt x="3622842" y="4598737"/>
                  </a:cubicBezTo>
                  <a:cubicBezTo>
                    <a:pt x="3583592" y="4637987"/>
                    <a:pt x="3546178" y="4671464"/>
                    <a:pt x="3515895" y="4719052"/>
                  </a:cubicBezTo>
                  <a:cubicBezTo>
                    <a:pt x="3375704" y="4939353"/>
                    <a:pt x="3560899" y="4685786"/>
                    <a:pt x="3435684" y="4852737"/>
                  </a:cubicBezTo>
                  <a:cubicBezTo>
                    <a:pt x="3409660" y="4930812"/>
                    <a:pt x="3442678" y="4859112"/>
                    <a:pt x="3382211" y="4919579"/>
                  </a:cubicBezTo>
                  <a:cubicBezTo>
                    <a:pt x="3253503" y="5048287"/>
                    <a:pt x="3414598" y="4929180"/>
                    <a:pt x="3248526" y="5039894"/>
                  </a:cubicBezTo>
                  <a:lnTo>
                    <a:pt x="3208421" y="5066631"/>
                  </a:lnTo>
                  <a:cubicBezTo>
                    <a:pt x="3195053" y="5075543"/>
                    <a:pt x="3177956" y="5080515"/>
                    <a:pt x="3168316" y="5093368"/>
                  </a:cubicBezTo>
                  <a:cubicBezTo>
                    <a:pt x="3107329" y="5174685"/>
                    <a:pt x="3145328" y="5132578"/>
                    <a:pt x="3048000" y="5213684"/>
                  </a:cubicBezTo>
                  <a:cubicBezTo>
                    <a:pt x="2990639" y="5328406"/>
                    <a:pt x="3056741" y="5218311"/>
                    <a:pt x="2981158" y="5293894"/>
                  </a:cubicBezTo>
                  <a:cubicBezTo>
                    <a:pt x="2969797" y="5305255"/>
                    <a:pt x="2967790" y="5325088"/>
                    <a:pt x="2954421" y="5334000"/>
                  </a:cubicBezTo>
                  <a:cubicBezTo>
                    <a:pt x="2939134" y="5344192"/>
                    <a:pt x="2918772" y="5342912"/>
                    <a:pt x="2900947" y="5347368"/>
                  </a:cubicBezTo>
                  <a:cubicBezTo>
                    <a:pt x="2887579" y="5356280"/>
                    <a:pt x="2873185" y="5363819"/>
                    <a:pt x="2860842" y="5374105"/>
                  </a:cubicBezTo>
                  <a:cubicBezTo>
                    <a:pt x="2846318" y="5386208"/>
                    <a:pt x="2836121" y="5403221"/>
                    <a:pt x="2820737" y="5414210"/>
                  </a:cubicBezTo>
                  <a:cubicBezTo>
                    <a:pt x="2755834" y="5460569"/>
                    <a:pt x="2785338" y="5425226"/>
                    <a:pt x="2727158" y="5454316"/>
                  </a:cubicBezTo>
                  <a:cubicBezTo>
                    <a:pt x="2712788" y="5461501"/>
                    <a:pt x="2702753" y="5477639"/>
                    <a:pt x="2687053" y="5481052"/>
                  </a:cubicBezTo>
                  <a:cubicBezTo>
                    <a:pt x="2598990" y="5500196"/>
                    <a:pt x="2419684" y="5521158"/>
                    <a:pt x="2419684" y="5521158"/>
                  </a:cubicBezTo>
                  <a:cubicBezTo>
                    <a:pt x="2404021" y="5531600"/>
                    <a:pt x="2343065" y="5574631"/>
                    <a:pt x="2326105" y="5574631"/>
                  </a:cubicBezTo>
                  <a:cubicBezTo>
                    <a:pt x="2266593" y="5574631"/>
                    <a:pt x="2177935" y="5550957"/>
                    <a:pt x="2112211" y="5534526"/>
                  </a:cubicBezTo>
                  <a:cubicBezTo>
                    <a:pt x="1992659" y="5474750"/>
                    <a:pt x="2043075" y="5493656"/>
                    <a:pt x="1965158" y="5467684"/>
                  </a:cubicBezTo>
                  <a:cubicBezTo>
                    <a:pt x="1896548" y="5364770"/>
                    <a:pt x="2002168" y="5501613"/>
                    <a:pt x="1844842" y="5414210"/>
                  </a:cubicBezTo>
                  <a:cubicBezTo>
                    <a:pt x="1827422" y="5404532"/>
                    <a:pt x="1830863" y="5376046"/>
                    <a:pt x="1818105" y="5360737"/>
                  </a:cubicBezTo>
                  <a:cubicBezTo>
                    <a:pt x="1786966" y="5323371"/>
                    <a:pt x="1740673" y="5329208"/>
                    <a:pt x="1697790" y="5320631"/>
                  </a:cubicBezTo>
                  <a:cubicBezTo>
                    <a:pt x="1679774" y="5317028"/>
                    <a:pt x="1662141" y="5311719"/>
                    <a:pt x="1644316" y="5307263"/>
                  </a:cubicBezTo>
                  <a:cubicBezTo>
                    <a:pt x="1570086" y="5195920"/>
                    <a:pt x="1675822" y="5335038"/>
                    <a:pt x="1564105" y="5253789"/>
                  </a:cubicBezTo>
                  <a:cubicBezTo>
                    <a:pt x="1528429" y="5227843"/>
                    <a:pt x="1470526" y="5160210"/>
                    <a:pt x="1470526" y="5160210"/>
                  </a:cubicBezTo>
                  <a:cubicBezTo>
                    <a:pt x="1461614" y="5142386"/>
                    <a:pt x="1456548" y="5122046"/>
                    <a:pt x="1443790" y="5106737"/>
                  </a:cubicBezTo>
                  <a:cubicBezTo>
                    <a:pt x="1433504" y="5094394"/>
                    <a:pt x="1413721" y="5092546"/>
                    <a:pt x="1403684" y="5080000"/>
                  </a:cubicBezTo>
                  <a:cubicBezTo>
                    <a:pt x="1394881" y="5068996"/>
                    <a:pt x="1396618" y="5052498"/>
                    <a:pt x="1390316" y="5039894"/>
                  </a:cubicBezTo>
                  <a:cubicBezTo>
                    <a:pt x="1383131" y="5025523"/>
                    <a:pt x="1372491" y="5013157"/>
                    <a:pt x="1363579" y="4999789"/>
                  </a:cubicBezTo>
                  <a:cubicBezTo>
                    <a:pt x="1337554" y="4921712"/>
                    <a:pt x="1370574" y="4993416"/>
                    <a:pt x="1310105" y="4932947"/>
                  </a:cubicBezTo>
                  <a:cubicBezTo>
                    <a:pt x="1298744" y="4921586"/>
                    <a:pt x="1293655" y="4905185"/>
                    <a:pt x="1283369" y="4892842"/>
                  </a:cubicBezTo>
                  <a:cubicBezTo>
                    <a:pt x="1271266" y="4878318"/>
                    <a:pt x="1256632" y="4866105"/>
                    <a:pt x="1243263" y="4852737"/>
                  </a:cubicBezTo>
                  <a:cubicBezTo>
                    <a:pt x="1238807" y="4830456"/>
                    <a:pt x="1229895" y="4808616"/>
                    <a:pt x="1229895" y="4785894"/>
                  </a:cubicBezTo>
                  <a:cubicBezTo>
                    <a:pt x="1229895" y="4751848"/>
                    <a:pt x="1252573" y="4729317"/>
                    <a:pt x="1283369" y="4719052"/>
                  </a:cubicBezTo>
                  <a:cubicBezTo>
                    <a:pt x="1309084" y="4710481"/>
                    <a:pt x="1337000" y="4711000"/>
                    <a:pt x="1363579" y="4705684"/>
                  </a:cubicBezTo>
                  <a:cubicBezTo>
                    <a:pt x="1381595" y="4702081"/>
                    <a:pt x="1399228" y="4696772"/>
                    <a:pt x="1417053" y="4692316"/>
                  </a:cubicBezTo>
                  <a:cubicBezTo>
                    <a:pt x="1430421" y="4678947"/>
                    <a:pt x="1445055" y="4666734"/>
                    <a:pt x="1457158" y="4652210"/>
                  </a:cubicBezTo>
                  <a:cubicBezTo>
                    <a:pt x="1507753" y="4591496"/>
                    <a:pt x="1457041" y="4622893"/>
                    <a:pt x="1537369" y="4558631"/>
                  </a:cubicBezTo>
                  <a:cubicBezTo>
                    <a:pt x="1591141" y="4515613"/>
                    <a:pt x="1615518" y="4506189"/>
                    <a:pt x="1671053" y="4478421"/>
                  </a:cubicBezTo>
                  <a:cubicBezTo>
                    <a:pt x="1684421" y="4460596"/>
                    <a:pt x="1696486" y="4441715"/>
                    <a:pt x="1711158" y="4424947"/>
                  </a:cubicBezTo>
                  <a:cubicBezTo>
                    <a:pt x="1801930" y="4321207"/>
                    <a:pt x="1734118" y="4417244"/>
                    <a:pt x="1791369" y="4331368"/>
                  </a:cubicBezTo>
                  <a:cubicBezTo>
                    <a:pt x="1795825" y="4255614"/>
                    <a:pt x="1797186" y="4179614"/>
                    <a:pt x="1804737" y="4104105"/>
                  </a:cubicBezTo>
                  <a:cubicBezTo>
                    <a:pt x="1806139" y="4090084"/>
                    <a:pt x="1818105" y="4078091"/>
                    <a:pt x="1818105" y="4064000"/>
                  </a:cubicBezTo>
                  <a:cubicBezTo>
                    <a:pt x="1818105" y="3912425"/>
                    <a:pt x="1821948" y="3760067"/>
                    <a:pt x="1804737" y="3609473"/>
                  </a:cubicBezTo>
                  <a:cubicBezTo>
                    <a:pt x="1803137" y="3595473"/>
                    <a:pt x="1778181" y="3599976"/>
                    <a:pt x="1764632" y="3596105"/>
                  </a:cubicBezTo>
                  <a:cubicBezTo>
                    <a:pt x="1746966" y="3591058"/>
                    <a:pt x="1728983" y="3587193"/>
                    <a:pt x="1711158" y="3582737"/>
                  </a:cubicBezTo>
                  <a:cubicBezTo>
                    <a:pt x="1697790" y="3573825"/>
                    <a:pt x="1685424" y="3563185"/>
                    <a:pt x="1671053" y="3556000"/>
                  </a:cubicBezTo>
                  <a:cubicBezTo>
                    <a:pt x="1658449" y="3549698"/>
                    <a:pt x="1637939" y="3554866"/>
                    <a:pt x="1630947" y="3542631"/>
                  </a:cubicBezTo>
                  <a:cubicBezTo>
                    <a:pt x="1617499" y="3519097"/>
                    <a:pt x="1625368" y="3488383"/>
                    <a:pt x="1617579" y="3462421"/>
                  </a:cubicBezTo>
                  <a:cubicBezTo>
                    <a:pt x="1611853" y="3443333"/>
                    <a:pt x="1599754" y="3426772"/>
                    <a:pt x="1590842" y="3408947"/>
                  </a:cubicBezTo>
                  <a:cubicBezTo>
                    <a:pt x="1586386" y="3221789"/>
                    <a:pt x="1585786" y="3034499"/>
                    <a:pt x="1577474" y="2847473"/>
                  </a:cubicBezTo>
                  <a:cubicBezTo>
                    <a:pt x="1576661" y="2829183"/>
                    <a:pt x="1543737" y="2762385"/>
                    <a:pt x="1537369" y="2753894"/>
                  </a:cubicBezTo>
                  <a:cubicBezTo>
                    <a:pt x="1522244" y="2733728"/>
                    <a:pt x="1500494" y="2719392"/>
                    <a:pt x="1483895" y="2700421"/>
                  </a:cubicBezTo>
                  <a:cubicBezTo>
                    <a:pt x="1363851" y="2563228"/>
                    <a:pt x="1517751" y="2720906"/>
                    <a:pt x="1403684" y="2606842"/>
                  </a:cubicBezTo>
                  <a:cubicBezTo>
                    <a:pt x="1399228" y="2593474"/>
                    <a:pt x="1396618" y="2579341"/>
                    <a:pt x="1390316" y="2566737"/>
                  </a:cubicBezTo>
                  <a:cubicBezTo>
                    <a:pt x="1383131" y="2552366"/>
                    <a:pt x="1365572" y="2542574"/>
                    <a:pt x="1363579" y="2526631"/>
                  </a:cubicBezTo>
                  <a:cubicBezTo>
                    <a:pt x="1307894" y="2081155"/>
                    <a:pt x="1412149" y="2251906"/>
                    <a:pt x="1310105" y="2098842"/>
                  </a:cubicBezTo>
                  <a:cubicBezTo>
                    <a:pt x="1301193" y="2072105"/>
                    <a:pt x="1306819" y="2034264"/>
                    <a:pt x="1283369" y="2018631"/>
                  </a:cubicBezTo>
                  <a:lnTo>
                    <a:pt x="1163053" y="1938421"/>
                  </a:lnTo>
                  <a:cubicBezTo>
                    <a:pt x="1154141" y="1920596"/>
                    <a:pt x="1148273" y="1900890"/>
                    <a:pt x="1136316" y="1884947"/>
                  </a:cubicBezTo>
                  <a:cubicBezTo>
                    <a:pt x="1098218" y="1834150"/>
                    <a:pt x="1055252" y="1813080"/>
                    <a:pt x="1002632" y="1778000"/>
                  </a:cubicBezTo>
                  <a:cubicBezTo>
                    <a:pt x="989263" y="1769088"/>
                    <a:pt x="975380" y="1760903"/>
                    <a:pt x="962526" y="1751263"/>
                  </a:cubicBezTo>
                  <a:cubicBezTo>
                    <a:pt x="923187" y="1721759"/>
                    <a:pt x="899980" y="1708292"/>
                    <a:pt x="868947" y="1671052"/>
                  </a:cubicBezTo>
                  <a:cubicBezTo>
                    <a:pt x="858661" y="1658709"/>
                    <a:pt x="851123" y="1644315"/>
                    <a:pt x="842211" y="1630947"/>
                  </a:cubicBezTo>
                  <a:cubicBezTo>
                    <a:pt x="829446" y="1579887"/>
                    <a:pt x="827275" y="1560972"/>
                    <a:pt x="802105" y="1510631"/>
                  </a:cubicBezTo>
                  <a:cubicBezTo>
                    <a:pt x="794920" y="1496261"/>
                    <a:pt x="782554" y="1484896"/>
                    <a:pt x="775369" y="1470526"/>
                  </a:cubicBezTo>
                  <a:cubicBezTo>
                    <a:pt x="769067" y="1457922"/>
                    <a:pt x="769817" y="1442146"/>
                    <a:pt x="762000" y="1430421"/>
                  </a:cubicBezTo>
                  <a:cubicBezTo>
                    <a:pt x="751513" y="1414691"/>
                    <a:pt x="734344" y="1404544"/>
                    <a:pt x="721895" y="1390316"/>
                  </a:cubicBezTo>
                  <a:cubicBezTo>
                    <a:pt x="703106" y="1368842"/>
                    <a:pt x="687210" y="1344947"/>
                    <a:pt x="668421" y="1323473"/>
                  </a:cubicBezTo>
                  <a:cubicBezTo>
                    <a:pt x="655972" y="1309245"/>
                    <a:pt x="639923" y="1298291"/>
                    <a:pt x="628316" y="1283368"/>
                  </a:cubicBezTo>
                  <a:cubicBezTo>
                    <a:pt x="608588" y="1258003"/>
                    <a:pt x="574842" y="1203158"/>
                    <a:pt x="574842" y="1203158"/>
                  </a:cubicBezTo>
                  <a:cubicBezTo>
                    <a:pt x="570386" y="1189789"/>
                    <a:pt x="570397" y="1173958"/>
                    <a:pt x="561474" y="1163052"/>
                  </a:cubicBezTo>
                  <a:cubicBezTo>
                    <a:pt x="529549" y="1124033"/>
                    <a:pt x="454526" y="1056105"/>
                    <a:pt x="454526" y="1056105"/>
                  </a:cubicBezTo>
                  <a:cubicBezTo>
                    <a:pt x="413625" y="974303"/>
                    <a:pt x="416363" y="964468"/>
                    <a:pt x="347579" y="895684"/>
                  </a:cubicBezTo>
                  <a:cubicBezTo>
                    <a:pt x="336218" y="884323"/>
                    <a:pt x="320548" y="878286"/>
                    <a:pt x="307474" y="868947"/>
                  </a:cubicBezTo>
                  <a:cubicBezTo>
                    <a:pt x="289343" y="855997"/>
                    <a:pt x="269755" y="844597"/>
                    <a:pt x="254000" y="828842"/>
                  </a:cubicBezTo>
                  <a:cubicBezTo>
                    <a:pt x="238245" y="813087"/>
                    <a:pt x="230548" y="790171"/>
                    <a:pt x="213895" y="775368"/>
                  </a:cubicBezTo>
                  <a:cubicBezTo>
                    <a:pt x="189878" y="754019"/>
                    <a:pt x="156406" y="744616"/>
                    <a:pt x="133684" y="721894"/>
                  </a:cubicBezTo>
                  <a:cubicBezTo>
                    <a:pt x="72240" y="660450"/>
                    <a:pt x="59663" y="627324"/>
                    <a:pt x="26737" y="561473"/>
                  </a:cubicBezTo>
                  <a:cubicBezTo>
                    <a:pt x="22281" y="543649"/>
                    <a:pt x="11090" y="526231"/>
                    <a:pt x="13369" y="508000"/>
                  </a:cubicBezTo>
                  <a:cubicBezTo>
                    <a:pt x="20206" y="453306"/>
                    <a:pt x="39272" y="400837"/>
                    <a:pt x="53474" y="347579"/>
                  </a:cubicBezTo>
                  <a:cubicBezTo>
                    <a:pt x="57105" y="333963"/>
                    <a:pt x="60540" y="320077"/>
                    <a:pt x="66842" y="307473"/>
                  </a:cubicBezTo>
                  <a:cubicBezTo>
                    <a:pt x="96051" y="249055"/>
                    <a:pt x="93579" y="287486"/>
                    <a:pt x="93579" y="254000"/>
                  </a:cubicBezTo>
                  <a:lnTo>
                    <a:pt x="93579" y="254000"/>
                  </a:lnTo>
                </a:path>
              </a:pathLst>
            </a:custGeom>
            <a:ln w="38100" cmpd="sng">
              <a:solidFill>
                <a:srgbClr val="FFFF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sp>
        <p:nvSpPr>
          <p:cNvPr id="18" name="ZoneTexte 17"/>
          <p:cNvSpPr txBox="1"/>
          <p:nvPr/>
        </p:nvSpPr>
        <p:spPr>
          <a:xfrm>
            <a:off x="958259" y="67928"/>
            <a:ext cx="318229" cy="369332"/>
          </a:xfrm>
          <a:prstGeom prst="rect">
            <a:avLst/>
          </a:prstGeom>
          <a:solidFill>
            <a:schemeClr val="tx1"/>
          </a:solidFill>
        </p:spPr>
        <p:txBody>
          <a:bodyPr wrap="none" rtlCol="0">
            <a:spAutoFit/>
          </a:bodyPr>
          <a:lstStyle/>
          <a:p>
            <a:r>
              <a:rPr lang="fr-FR" dirty="0" smtClean="0">
                <a:solidFill>
                  <a:schemeClr val="bg1"/>
                </a:solidFill>
              </a:rPr>
              <a:t>A</a:t>
            </a:r>
            <a:endParaRPr lang="fr-FR" dirty="0">
              <a:solidFill>
                <a:schemeClr val="bg1"/>
              </a:solidFill>
            </a:endParaRPr>
          </a:p>
        </p:txBody>
      </p:sp>
      <p:sp>
        <p:nvSpPr>
          <p:cNvPr id="20" name="ZoneTexte 19"/>
          <p:cNvSpPr txBox="1"/>
          <p:nvPr/>
        </p:nvSpPr>
        <p:spPr>
          <a:xfrm>
            <a:off x="949159" y="3186668"/>
            <a:ext cx="318229" cy="369332"/>
          </a:xfrm>
          <a:prstGeom prst="rect">
            <a:avLst/>
          </a:prstGeom>
          <a:solidFill>
            <a:schemeClr val="tx1"/>
          </a:solidFill>
        </p:spPr>
        <p:txBody>
          <a:bodyPr wrap="none" rtlCol="0">
            <a:spAutoFit/>
          </a:bodyPr>
          <a:lstStyle/>
          <a:p>
            <a:r>
              <a:rPr lang="fr-FR" dirty="0" smtClean="0">
                <a:solidFill>
                  <a:schemeClr val="bg1"/>
                </a:solidFill>
              </a:rPr>
              <a:t>C</a:t>
            </a:r>
            <a:endParaRPr lang="fr-FR" dirty="0">
              <a:solidFill>
                <a:schemeClr val="bg1"/>
              </a:solidFill>
            </a:endParaRPr>
          </a:p>
        </p:txBody>
      </p:sp>
      <p:pic>
        <p:nvPicPr>
          <p:cNvPr id="22" name="Image 21" descr="se003.png"/>
          <p:cNvPicPr>
            <a:picLocks noChangeAspect="1"/>
          </p:cNvPicPr>
          <p:nvPr/>
        </p:nvPicPr>
        <p:blipFill rotWithShape="1">
          <a:blip r:embed="rId6">
            <a:extLst>
              <a:ext uri="{28A0092B-C50C-407E-A947-70E740481C1C}">
                <a14:useLocalDpi xmlns="" xmlns:a14="http://schemas.microsoft.com/office/drawing/2010/main" val="0"/>
              </a:ext>
            </a:extLst>
          </a:blip>
          <a:srcRect l="20002" t="20468" r="6438" b="25341"/>
          <a:stretch/>
        </p:blipFill>
        <p:spPr>
          <a:xfrm>
            <a:off x="4918591" y="61487"/>
            <a:ext cx="3909372" cy="2880000"/>
          </a:xfrm>
          <a:prstGeom prst="rect">
            <a:avLst/>
          </a:prstGeom>
        </p:spPr>
      </p:pic>
      <p:sp>
        <p:nvSpPr>
          <p:cNvPr id="19" name="ZoneTexte 18"/>
          <p:cNvSpPr txBox="1"/>
          <p:nvPr/>
        </p:nvSpPr>
        <p:spPr>
          <a:xfrm>
            <a:off x="4918591" y="61487"/>
            <a:ext cx="318229" cy="369332"/>
          </a:xfrm>
          <a:prstGeom prst="rect">
            <a:avLst/>
          </a:prstGeom>
          <a:solidFill>
            <a:schemeClr val="tx1"/>
          </a:solidFill>
        </p:spPr>
        <p:txBody>
          <a:bodyPr wrap="none" rtlCol="0">
            <a:spAutoFit/>
          </a:bodyPr>
          <a:lstStyle/>
          <a:p>
            <a:r>
              <a:rPr lang="fr-FR" dirty="0" smtClean="0">
                <a:solidFill>
                  <a:schemeClr val="bg1"/>
                </a:solidFill>
              </a:rPr>
              <a:t>B</a:t>
            </a:r>
            <a:endParaRPr lang="fr-FR" dirty="0">
              <a:solidFill>
                <a:schemeClr val="bg1"/>
              </a:solidFill>
            </a:endParaRPr>
          </a:p>
        </p:txBody>
      </p:sp>
      <p:sp>
        <p:nvSpPr>
          <p:cNvPr id="23" name="ZoneTexte 22"/>
          <p:cNvSpPr txBox="1"/>
          <p:nvPr/>
        </p:nvSpPr>
        <p:spPr>
          <a:xfrm>
            <a:off x="4918591" y="3193854"/>
            <a:ext cx="326682" cy="369332"/>
          </a:xfrm>
          <a:prstGeom prst="rect">
            <a:avLst/>
          </a:prstGeom>
          <a:solidFill>
            <a:schemeClr val="tx1"/>
          </a:solidFill>
        </p:spPr>
        <p:txBody>
          <a:bodyPr wrap="none" rtlCol="0">
            <a:spAutoFit/>
          </a:bodyPr>
          <a:lstStyle/>
          <a:p>
            <a:r>
              <a:rPr lang="fr-FR" dirty="0" smtClean="0">
                <a:solidFill>
                  <a:schemeClr val="bg1"/>
                </a:solidFill>
              </a:rPr>
              <a:t>D</a:t>
            </a:r>
            <a:endParaRPr lang="fr-FR" dirty="0">
              <a:solidFill>
                <a:schemeClr val="bg1"/>
              </a:solidFill>
            </a:endParaRPr>
          </a:p>
        </p:txBody>
      </p:sp>
    </p:spTree>
    <p:extLst>
      <p:ext uri="{BB962C8B-B14F-4D97-AF65-F5344CB8AC3E}">
        <p14:creationId xmlns="" xmlns:p14="http://schemas.microsoft.com/office/powerpoint/2010/main" val="1949870908"/>
      </p:ext>
    </p:extLst>
  </p:cSld>
  <p:clrMapOvr>
    <a:masterClrMapping/>
  </p:clrMapOvr>
</p:sld>
</file>

<file path=ppt/theme/theme1.xml><?xml version="1.0" encoding="utf-8"?>
<a:theme xmlns:a="http://schemas.openxmlformats.org/drawingml/2006/main" name="Thème par défaut">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Thème par défaut.thmx</Template>
  <TotalTime>5226</TotalTime>
  <Words>92</Words>
  <Application>Microsoft Office PowerPoint</Application>
  <PresentationFormat>On-screen Show (4:3)</PresentationFormat>
  <Paragraphs>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Thème par défaut</vt:lpstr>
      <vt:lpstr>Slide 1</vt:lpstr>
    </vt:vector>
  </TitlesOfParts>
  <Company>CHU Nancy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Damien MANDRY</dc:creator>
  <cp:lastModifiedBy>0000083</cp:lastModifiedBy>
  <cp:revision>7</cp:revision>
  <dcterms:created xsi:type="dcterms:W3CDTF">2015-02-07T08:35:41Z</dcterms:created>
  <dcterms:modified xsi:type="dcterms:W3CDTF">2015-10-28T05:42:21Z</dcterms:modified>
</cp:coreProperties>
</file>