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tiff"/><Relationship Id="rId12" Type="http://schemas.openxmlformats.org/officeDocument/2006/relationships/image" Target="../media/image11.jpeg"/><Relationship Id="rId13" Type="http://schemas.openxmlformats.org/officeDocument/2006/relationships/image" Target="../media/image12.tiff"/><Relationship Id="rId14" Type="http://schemas.openxmlformats.org/officeDocument/2006/relationships/image" Target="../media/image13.tiff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png"/><Relationship Id="rId8" Type="http://schemas.openxmlformats.org/officeDocument/2006/relationships/image" Target="../media/image7.tiff"/><Relationship Id="rId9" Type="http://schemas.openxmlformats.org/officeDocument/2006/relationships/image" Target="../media/image8.jpe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7363419" y="6581001"/>
            <a:ext cx="1780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Supplementary Figure 1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-50422" y="0"/>
            <a:ext cx="9242062" cy="6664424"/>
            <a:chOff x="-50422" y="0"/>
            <a:chExt cx="9242062" cy="6664424"/>
          </a:xfrm>
        </p:grpSpPr>
        <p:grpSp>
          <p:nvGrpSpPr>
            <p:cNvPr id="51" name="Group 50"/>
            <p:cNvGrpSpPr/>
            <p:nvPr/>
          </p:nvGrpSpPr>
          <p:grpSpPr>
            <a:xfrm>
              <a:off x="-50422" y="0"/>
              <a:ext cx="9008292" cy="6664424"/>
              <a:chOff x="-50422" y="0"/>
              <a:chExt cx="9008292" cy="6664424"/>
            </a:xfrm>
          </p:grpSpPr>
          <p:pic>
            <p:nvPicPr>
              <p:cNvPr id="21" name="Picture 20" descr="lentivirus.tif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600648" y="4044863"/>
                <a:ext cx="914400" cy="2126403"/>
              </a:xfrm>
              <a:prstGeom prst="rect">
                <a:avLst/>
              </a:prstGeom>
            </p:spPr>
          </p:pic>
          <p:pic>
            <p:nvPicPr>
              <p:cNvPr id="23" name="Picture 22" descr="GAPDH LENTI UB.jpg"/>
              <p:cNvPicPr>
                <a:picLocks noChangeAspect="1"/>
              </p:cNvPicPr>
              <p:nvPr/>
            </p:nvPicPr>
            <p:blipFill>
              <a:blip r:embed="rId3">
                <a:lum bright="-14000"/>
              </a:blip>
              <a:stretch>
                <a:fillRect/>
              </a:stretch>
            </p:blipFill>
            <p:spPr>
              <a:xfrm>
                <a:off x="5600648" y="6343017"/>
                <a:ext cx="914400" cy="284205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5115290" y="4277876"/>
                <a:ext cx="3898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err="1" smtClean="0">
                    <a:latin typeface="Arial"/>
                    <a:cs typeface="Arial"/>
                  </a:rPr>
                  <a:t>Ub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764683" y="6387425"/>
                <a:ext cx="7404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/>
                    <a:cs typeface="Arial"/>
                  </a:rPr>
                  <a:t>GAPDH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grpSp>
            <p:nvGrpSpPr>
              <p:cNvPr id="2" name="Group 52"/>
              <p:cNvGrpSpPr/>
              <p:nvPr/>
            </p:nvGrpSpPr>
            <p:grpSpPr>
              <a:xfrm>
                <a:off x="69812" y="342904"/>
                <a:ext cx="4460485" cy="1774754"/>
                <a:chOff x="284768" y="189016"/>
                <a:chExt cx="4460485" cy="1774754"/>
              </a:xfrm>
            </p:grpSpPr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86506" y="189016"/>
                  <a:ext cx="2558747" cy="1774754"/>
                </a:xfrm>
                <a:prstGeom prst="rect">
                  <a:avLst/>
                </a:prstGeom>
              </p:spPr>
            </p:pic>
            <p:pic>
              <p:nvPicPr>
                <p:cNvPr id="4" name="Picture 3" descr="Atg7 siRNA.tif"/>
                <p:cNvPicPr>
                  <a:picLocks noChangeAspect="1"/>
                </p:cNvPicPr>
                <p:nvPr/>
              </p:nvPicPr>
              <p:blipFill>
                <a:blip r:embed="rId5">
                  <a:lum bright="-14000"/>
                </a:blip>
                <a:stretch>
                  <a:fillRect/>
                </a:stretch>
              </p:blipFill>
              <p:spPr>
                <a:xfrm>
                  <a:off x="974179" y="709335"/>
                  <a:ext cx="954769" cy="469293"/>
                </a:xfrm>
                <a:prstGeom prst="rect">
                  <a:avLst/>
                </a:prstGeom>
              </p:spPr>
            </p:pic>
            <p:pic>
              <p:nvPicPr>
                <p:cNvPr id="5" name="Picture 4" descr="gapdh Atg7 siRNA.tif"/>
                <p:cNvPicPr>
                  <a:picLocks/>
                </p:cNvPicPr>
                <p:nvPr/>
              </p:nvPicPr>
              <p:blipFill>
                <a:blip r:embed="rId6">
                  <a:lum bright="-14000"/>
                </a:blip>
                <a:srcRect/>
                <a:stretch>
                  <a:fillRect/>
                </a:stretch>
              </p:blipFill>
              <p:spPr>
                <a:xfrm>
                  <a:off x="974179" y="1283697"/>
                  <a:ext cx="954769" cy="457200"/>
                </a:xfrm>
                <a:prstGeom prst="rect">
                  <a:avLst/>
                </a:prstGeom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513548" y="709335"/>
                  <a:ext cx="53945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Atg7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284768" y="1336371"/>
                  <a:ext cx="74040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GAPDH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 rot="19741655">
                  <a:off x="958819" y="271106"/>
                  <a:ext cx="94847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Ctrl </a:t>
                  </a:r>
                  <a:r>
                    <a:rPr lang="en-US" sz="1200" b="1" dirty="0" err="1" smtClean="0">
                      <a:latin typeface="Arial"/>
                      <a:cs typeface="Arial"/>
                    </a:rPr>
                    <a:t>siRNA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 rot="19741655">
                  <a:off x="1394568" y="309354"/>
                  <a:ext cx="103824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Atg7 </a:t>
                  </a:r>
                  <a:r>
                    <a:rPr lang="en-US" sz="1200" b="1" dirty="0" err="1" smtClean="0">
                      <a:latin typeface="Arial"/>
                      <a:cs typeface="Arial"/>
                    </a:rPr>
                    <a:t>siRNA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41" name="TextBox 40"/>
              <p:cNvSpPr txBox="1"/>
              <p:nvPr/>
            </p:nvSpPr>
            <p:spPr>
              <a:xfrm rot="19741655">
                <a:off x="5696210" y="3649350"/>
                <a:ext cx="4496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Ctrl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 rot="19741655">
                <a:off x="6075971" y="3512410"/>
                <a:ext cx="10309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Arial"/>
                    <a:cs typeface="Arial"/>
                  </a:rPr>
                  <a:t>Lenti-sh</a:t>
                </a:r>
                <a:r>
                  <a:rPr lang="en-US" sz="1200" b="1" dirty="0" smtClean="0">
                    <a:latin typeface="Arial"/>
                    <a:cs typeface="Arial"/>
                  </a:rPr>
                  <a:t> </a:t>
                </a:r>
                <a:r>
                  <a:rPr lang="en-US" sz="1200" b="1" dirty="0" err="1" smtClean="0">
                    <a:latin typeface="Arial"/>
                    <a:cs typeface="Arial"/>
                  </a:rPr>
                  <a:t>Ub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-50422" y="35127"/>
                <a:ext cx="3076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A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grpSp>
            <p:nvGrpSpPr>
              <p:cNvPr id="3" name="Group 50"/>
              <p:cNvGrpSpPr/>
              <p:nvPr/>
            </p:nvGrpSpPr>
            <p:grpSpPr>
              <a:xfrm>
                <a:off x="69812" y="2483128"/>
                <a:ext cx="4284647" cy="1887476"/>
                <a:chOff x="4202948" y="78753"/>
                <a:chExt cx="4284647" cy="1887476"/>
              </a:xfrm>
            </p:grpSpPr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113826" y="314214"/>
                  <a:ext cx="2373769" cy="1652015"/>
                </a:xfrm>
                <a:prstGeom prst="rect">
                  <a:avLst/>
                </a:prstGeom>
              </p:spPr>
            </p:pic>
            <p:pic>
              <p:nvPicPr>
                <p:cNvPr id="14" name="Picture 13" descr="IKBa SIrNA.tif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913494" y="863223"/>
                  <a:ext cx="914400" cy="362309"/>
                </a:xfrm>
                <a:prstGeom prst="rect">
                  <a:avLst/>
                </a:prstGeom>
              </p:spPr>
            </p:pic>
            <p:pic>
              <p:nvPicPr>
                <p:cNvPr id="17" name="Picture 16" descr="ikb gapdh used.jpg"/>
                <p:cNvPicPr>
                  <a:picLocks noChangeAspect="1"/>
                </p:cNvPicPr>
                <p:nvPr/>
              </p:nvPicPr>
              <p:blipFill>
                <a:blip r:embed="rId9">
                  <a:lum bright="-22000"/>
                </a:blip>
                <a:stretch>
                  <a:fillRect/>
                </a:stretch>
              </p:blipFill>
              <p:spPr>
                <a:xfrm>
                  <a:off x="4898945" y="1324564"/>
                  <a:ext cx="914400" cy="433137"/>
                </a:xfrm>
                <a:prstGeom prst="rect">
                  <a:avLst/>
                </a:prstGeom>
              </p:spPr>
            </p:pic>
            <p:sp>
              <p:nvSpPr>
                <p:cNvPr id="18" name="TextBox 17"/>
                <p:cNvSpPr txBox="1"/>
                <p:nvPr/>
              </p:nvSpPr>
              <p:spPr>
                <a:xfrm>
                  <a:off x="4472146" y="863223"/>
                  <a:ext cx="51896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latin typeface="Arial"/>
                      <a:cs typeface="Arial"/>
                    </a:rPr>
                    <a:t>IκBα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4236157" y="1324564"/>
                  <a:ext cx="74040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latin typeface="Arial"/>
                      <a:cs typeface="Arial"/>
                    </a:rPr>
                    <a:t>GAPDH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 rot="19741655">
                  <a:off x="4994770" y="406674"/>
                  <a:ext cx="94847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Ctrl </a:t>
                  </a:r>
                  <a:r>
                    <a:rPr lang="en-US" sz="1200" b="1" dirty="0" err="1" smtClean="0">
                      <a:latin typeface="Arial"/>
                      <a:cs typeface="Arial"/>
                    </a:rPr>
                    <a:t>siRNA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 rot="19741655">
                  <a:off x="5440524" y="444922"/>
                  <a:ext cx="101822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IκBα </a:t>
                  </a:r>
                  <a:r>
                    <a:rPr lang="en-US" sz="1200" b="1" dirty="0" err="1" smtClean="0">
                      <a:latin typeface="Arial"/>
                      <a:cs typeface="Arial"/>
                    </a:rPr>
                    <a:t>siRNA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4202948" y="78753"/>
                  <a:ext cx="31432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latin typeface="Arial"/>
                      <a:cs typeface="Arial"/>
                    </a:rPr>
                    <a:t>B</a:t>
                  </a:r>
                  <a:endParaRPr lang="en-US" sz="1400" b="1" dirty="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8" name="Group 52"/>
              <p:cNvGrpSpPr/>
              <p:nvPr/>
            </p:nvGrpSpPr>
            <p:grpSpPr>
              <a:xfrm>
                <a:off x="103021" y="4769105"/>
                <a:ext cx="4259580" cy="1862385"/>
                <a:chOff x="0" y="2499048"/>
                <a:chExt cx="4259580" cy="1862385"/>
              </a:xfrm>
            </p:grpSpPr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718063" y="2586679"/>
                  <a:ext cx="2541517" cy="1774754"/>
                </a:xfrm>
                <a:prstGeom prst="rect">
                  <a:avLst/>
                </a:prstGeom>
              </p:spPr>
            </p:pic>
            <p:pic>
              <p:nvPicPr>
                <p:cNvPr id="9" name="Picture 8" descr="TLR4 sirna.tif"/>
                <p:cNvPicPr>
                  <a:picLocks noChangeAspect="1"/>
                </p:cNvPicPr>
                <p:nvPr/>
              </p:nvPicPr>
              <p:blipFill>
                <a:blip r:embed="rId11">
                  <a:grayscl/>
                </a:blip>
                <a:stretch>
                  <a:fillRect/>
                </a:stretch>
              </p:blipFill>
              <p:spPr>
                <a:xfrm>
                  <a:off x="685463" y="3113329"/>
                  <a:ext cx="914400" cy="360727"/>
                </a:xfrm>
                <a:prstGeom prst="rect">
                  <a:avLst/>
                </a:prstGeom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159216" y="3113329"/>
                  <a:ext cx="5693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TLR4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pic>
              <p:nvPicPr>
                <p:cNvPr id="11" name="Picture 10" descr="TLR4 SI gapdh.jpg"/>
                <p:cNvPicPr>
                  <a:picLocks noChangeAspect="1"/>
                </p:cNvPicPr>
                <p:nvPr/>
              </p:nvPicPr>
              <p:blipFill>
                <a:blip r:embed="rId12">
                  <a:grayscl/>
                </a:blip>
                <a:stretch>
                  <a:fillRect/>
                </a:stretch>
              </p:blipFill>
              <p:spPr>
                <a:xfrm>
                  <a:off x="699734" y="3591186"/>
                  <a:ext cx="914400" cy="402193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53863" y="3624210"/>
                  <a:ext cx="68901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Arial"/>
                      <a:cs typeface="Arial"/>
                    </a:rPr>
                    <a:t>β-actin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 rot="19741655">
                  <a:off x="703392" y="2639373"/>
                  <a:ext cx="94847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Ctrl </a:t>
                  </a:r>
                  <a:r>
                    <a:rPr lang="en-US" sz="1200" b="1" dirty="0" err="1" smtClean="0">
                      <a:latin typeface="Arial"/>
                      <a:cs typeface="Arial"/>
                    </a:rPr>
                    <a:t>siRNA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 rot="19741655">
                  <a:off x="1123498" y="2677621"/>
                  <a:ext cx="106952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TLR4 </a:t>
                  </a:r>
                  <a:r>
                    <a:rPr lang="en-US" sz="1200" b="1" dirty="0" err="1" smtClean="0">
                      <a:latin typeface="Arial"/>
                      <a:cs typeface="Arial"/>
                    </a:rPr>
                    <a:t>siRNA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0" y="2499048"/>
                  <a:ext cx="31432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latin typeface="Arial"/>
                      <a:cs typeface="Arial"/>
                    </a:rPr>
                    <a:t>D</a:t>
                  </a:r>
                  <a:endParaRPr lang="en-US" sz="1400" b="1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46" name="TextBox 45"/>
              <p:cNvSpPr txBox="1"/>
              <p:nvPr/>
            </p:nvSpPr>
            <p:spPr>
              <a:xfrm>
                <a:off x="4850094" y="189015"/>
                <a:ext cx="3143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C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012207" y="3728939"/>
                <a:ext cx="3044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E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grpSp>
            <p:nvGrpSpPr>
              <p:cNvPr id="13" name="Group 48"/>
              <p:cNvGrpSpPr/>
              <p:nvPr/>
            </p:nvGrpSpPr>
            <p:grpSpPr>
              <a:xfrm>
                <a:off x="4656648" y="0"/>
                <a:ext cx="4301222" cy="3014064"/>
                <a:chOff x="2377789" y="2501039"/>
                <a:chExt cx="4301222" cy="3014064"/>
              </a:xfrm>
            </p:grpSpPr>
            <p:pic>
              <p:nvPicPr>
                <p:cNvPr id="24" name="Picture 23" descr="siUb .tif"/>
                <p:cNvPicPr>
                  <a:picLocks noChangeAspect="1"/>
                </p:cNvPicPr>
                <p:nvPr/>
              </p:nvPicPr>
              <p:blipFill>
                <a:blip r:embed="rId13">
                  <a:grayscl/>
                  <a:lum bright="-14000"/>
                </a:blip>
                <a:stretch>
                  <a:fillRect/>
                </a:stretch>
              </p:blipFill>
              <p:spPr>
                <a:xfrm>
                  <a:off x="3125550" y="2957588"/>
                  <a:ext cx="914400" cy="2135484"/>
                </a:xfrm>
                <a:prstGeom prst="rect">
                  <a:avLst/>
                </a:prstGeom>
              </p:spPr>
            </p:pic>
            <p:pic>
              <p:nvPicPr>
                <p:cNvPr id="25" name="Picture 24" descr="GAPDH SIUB.tif"/>
                <p:cNvPicPr>
                  <a:picLocks noChangeAspect="1"/>
                </p:cNvPicPr>
                <p:nvPr/>
              </p:nvPicPr>
              <p:blipFill>
                <a:blip r:embed="rId14">
                  <a:lum bright="-5000"/>
                </a:blip>
                <a:stretch>
                  <a:fillRect/>
                </a:stretch>
              </p:blipFill>
              <p:spPr>
                <a:xfrm>
                  <a:off x="3125550" y="5233749"/>
                  <a:ext cx="914400" cy="281354"/>
                </a:xfrm>
                <a:prstGeom prst="rect">
                  <a:avLst/>
                </a:prstGeom>
              </p:spPr>
            </p:pic>
            <p:sp>
              <p:nvSpPr>
                <p:cNvPr id="29" name="TextBox 28"/>
                <p:cNvSpPr txBox="1"/>
                <p:nvPr/>
              </p:nvSpPr>
              <p:spPr>
                <a:xfrm>
                  <a:off x="2728396" y="3486509"/>
                  <a:ext cx="38980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Arial"/>
                      <a:cs typeface="Arial"/>
                    </a:rPr>
                    <a:t>Ub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377789" y="5238104"/>
                  <a:ext cx="74040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latin typeface="Arial"/>
                      <a:cs typeface="Arial"/>
                    </a:rPr>
                    <a:t>GAPDH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 rot="19741655">
                  <a:off x="3114212" y="2501039"/>
                  <a:ext cx="94847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Ctrl </a:t>
                  </a:r>
                  <a:r>
                    <a:rPr lang="en-US" sz="1200" b="1" dirty="0" err="1" smtClean="0">
                      <a:latin typeface="Arial"/>
                      <a:cs typeface="Arial"/>
                    </a:rPr>
                    <a:t>siRNA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 rot="19741655">
                  <a:off x="3624086" y="2539287"/>
                  <a:ext cx="8899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Arial"/>
                      <a:cs typeface="Arial"/>
                    </a:rPr>
                    <a:t>Ub</a:t>
                  </a:r>
                  <a:r>
                    <a:rPr lang="en-US" sz="1200" b="1" dirty="0" smtClean="0">
                      <a:latin typeface="Arial"/>
                      <a:cs typeface="Arial"/>
                    </a:rPr>
                    <a:t> </a:t>
                  </a:r>
                  <a:r>
                    <a:rPr lang="en-US" sz="1200" b="1" dirty="0" err="1" smtClean="0">
                      <a:latin typeface="Arial"/>
                      <a:cs typeface="Arial"/>
                    </a:rPr>
                    <a:t>siRNA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050634" y="2892439"/>
                  <a:ext cx="2628377" cy="1860638"/>
                </a:xfrm>
                <a:prstGeom prst="rect">
                  <a:avLst/>
                </a:prstGeom>
              </p:spPr>
            </p:pic>
          </p:grpSp>
        </p:grp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515048" y="4368666"/>
              <a:ext cx="2676592" cy="189477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</TotalTime>
  <Words>41</Words>
  <Application>Microsoft Macintosh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Yan YE</dc:creator>
  <cp:lastModifiedBy>Yan YE</cp:lastModifiedBy>
  <cp:revision>27</cp:revision>
  <dcterms:created xsi:type="dcterms:W3CDTF">2015-05-15T20:28:15Z</dcterms:created>
  <dcterms:modified xsi:type="dcterms:W3CDTF">2015-05-15T20:28:46Z</dcterms:modified>
</cp:coreProperties>
</file>