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7FF75-D5DA-1F43-9F12-A6475909B7EB}" type="datetimeFigureOut">
              <a:rPr lang="en-US" smtClean="0"/>
              <a:pPr/>
              <a:t>5/15/15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B6C1-1051-A741-8051-9E3A8551F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3419" y="6581001"/>
            <a:ext cx="1780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Supplementary Figure 2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3212" y="141168"/>
            <a:ext cx="7391770" cy="6640997"/>
            <a:chOff x="213212" y="141168"/>
            <a:chExt cx="7391770" cy="664099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524" y="3909763"/>
              <a:ext cx="3238605" cy="287240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0901" y="4048263"/>
              <a:ext cx="2924081" cy="267610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3212" y="225244"/>
              <a:ext cx="300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A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7495" y="3632764"/>
              <a:ext cx="29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B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26659" y="3771264"/>
              <a:ext cx="29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C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6618" y="141168"/>
              <a:ext cx="4754732" cy="349159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6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YE</dc:creator>
  <cp:lastModifiedBy>Yan YE</cp:lastModifiedBy>
  <cp:revision>27</cp:revision>
  <dcterms:created xsi:type="dcterms:W3CDTF">2015-05-15T20:28:59Z</dcterms:created>
  <dcterms:modified xsi:type="dcterms:W3CDTF">2015-05-15T20:29:46Z</dcterms:modified>
</cp:coreProperties>
</file>