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  <p:ext uri="{FD5EFAAD-0ECE-453E-9831-46B23BE46B34}">
      <p15:chartTrackingRefBased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7363419" y="6581001"/>
            <a:ext cx="1780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Supplementary Figure 6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81975" y="633898"/>
            <a:ext cx="6103602" cy="4220708"/>
            <a:chOff x="681975" y="633898"/>
            <a:chExt cx="6103602" cy="4220708"/>
          </a:xfrm>
        </p:grpSpPr>
        <p:grpSp>
          <p:nvGrpSpPr>
            <p:cNvPr id="42" name="Group 41"/>
            <p:cNvGrpSpPr/>
            <p:nvPr/>
          </p:nvGrpSpPr>
          <p:grpSpPr>
            <a:xfrm>
              <a:off x="681975" y="633898"/>
              <a:ext cx="4666563" cy="3751593"/>
              <a:chOff x="681975" y="633898"/>
              <a:chExt cx="4666563" cy="3751593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720216" y="633898"/>
                <a:ext cx="3029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A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pic>
            <p:nvPicPr>
              <p:cNvPr id="3" name="Picture 2" descr="usp mle.jpg"/>
              <p:cNvPicPr>
                <a:picLocks noChangeAspect="1"/>
              </p:cNvPicPr>
              <p:nvPr/>
            </p:nvPicPr>
            <p:blipFill>
              <a:blip r:embed="rId2">
                <a:grayscl/>
                <a:lum contrast="9000"/>
              </a:blip>
              <a:stretch>
                <a:fillRect/>
              </a:stretch>
            </p:blipFill>
            <p:spPr>
              <a:xfrm>
                <a:off x="3128516" y="1028700"/>
                <a:ext cx="1463040" cy="237093"/>
              </a:xfrm>
              <a:prstGeom prst="rect">
                <a:avLst/>
              </a:prstGeom>
              <a:ln w="12700" cmpd="sng">
                <a:solidFill>
                  <a:schemeClr val="tx1"/>
                </a:solidFill>
              </a:ln>
            </p:spPr>
          </p:pic>
          <p:pic>
            <p:nvPicPr>
              <p:cNvPr id="4" name="Picture 3" descr="usp30 macrophagy.jpg"/>
              <p:cNvPicPr>
                <a:picLocks noChangeAspect="1"/>
              </p:cNvPicPr>
              <p:nvPr/>
            </p:nvPicPr>
            <p:blipFill>
              <a:blip r:embed="rId3">
                <a:grayscl/>
                <a:lum contrast="26000"/>
              </a:blip>
              <a:stretch>
                <a:fillRect/>
              </a:stretch>
            </p:blipFill>
            <p:spPr>
              <a:xfrm>
                <a:off x="1547251" y="1028700"/>
                <a:ext cx="1463040" cy="251529"/>
              </a:xfrm>
              <a:prstGeom prst="rect">
                <a:avLst/>
              </a:prstGeom>
              <a:ln w="12700" cmpd="sng">
                <a:solidFill>
                  <a:schemeClr val="tx1"/>
                </a:solidFill>
              </a:ln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1053487" y="1725225"/>
                <a:ext cx="3898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Arial"/>
                    <a:cs typeface="Arial"/>
                  </a:rPr>
                  <a:t>Kp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595687" y="1763325"/>
                <a:ext cx="13906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0       1      2    5 </a:t>
                </a:r>
                <a:r>
                  <a:rPr lang="en-US" sz="1200" b="1" dirty="0" err="1" smtClean="0">
                    <a:latin typeface="Arial"/>
                    <a:cs typeface="Arial"/>
                  </a:rPr>
                  <a:t>h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183191" y="1777225"/>
                <a:ext cx="13906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0       1      2    5 </a:t>
                </a:r>
                <a:r>
                  <a:rPr lang="en-US" sz="1200" b="1" dirty="0" err="1" smtClean="0">
                    <a:latin typeface="Arial"/>
                    <a:cs typeface="Arial"/>
                  </a:rPr>
                  <a:t>h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42862" y="633898"/>
                <a:ext cx="5360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MH-S</a:t>
                </a:r>
                <a:endParaRPr lang="en-US" sz="1200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375157" y="633898"/>
                <a:ext cx="9730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MLE-12 cells</a:t>
                </a:r>
                <a:endParaRPr lang="en-US" sz="1200" b="1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608131" y="988794"/>
                <a:ext cx="629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usp30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608131" y="1395572"/>
                <a:ext cx="7404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GAPDH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72119" y="2616101"/>
                <a:ext cx="2957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B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pic>
            <p:nvPicPr>
              <p:cNvPr id="13" name="Picture 12" descr="si30 gapdh.jpg"/>
              <p:cNvPicPr>
                <a:picLocks noChangeAspect="1"/>
              </p:cNvPicPr>
              <p:nvPr/>
            </p:nvPicPr>
            <p:blipFill>
              <a:blip r:embed="rId4">
                <a:grayscl/>
              </a:blip>
              <a:stretch>
                <a:fillRect/>
              </a:stretch>
            </p:blipFill>
            <p:spPr>
              <a:xfrm>
                <a:off x="1491942" y="3449937"/>
                <a:ext cx="1463040" cy="302895"/>
              </a:xfrm>
              <a:prstGeom prst="rect">
                <a:avLst/>
              </a:prstGeom>
              <a:ln w="12700" cmpd="sng">
                <a:solidFill>
                  <a:schemeClr val="tx1"/>
                </a:solidFill>
              </a:ln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2952837" y="3440422"/>
                <a:ext cx="69409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GAPDH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952837" y="3124827"/>
                <a:ext cx="59484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TNF-</a:t>
                </a:r>
                <a:r>
                  <a:rPr lang="en-US" sz="1100" b="1" dirty="0" smtClean="0">
                    <a:latin typeface="Symbol" charset="2"/>
                    <a:cs typeface="Symbol" charset="2"/>
                  </a:rPr>
                  <a:t>a</a:t>
                </a:r>
                <a:endParaRPr lang="en-US" sz="1100" b="1" dirty="0">
                  <a:latin typeface="Symbol" charset="2"/>
                  <a:cs typeface="Symbol" charset="2"/>
                </a:endParaRPr>
              </a:p>
            </p:txBody>
          </p:sp>
          <p:pic>
            <p:nvPicPr>
              <p:cNvPr id="19" name="Picture 18" descr="MLE GAPDH.jpg"/>
              <p:cNvPicPr>
                <a:picLocks noChangeAspect="1"/>
              </p:cNvPicPr>
              <p:nvPr/>
            </p:nvPicPr>
            <p:blipFill>
              <a:blip r:embed="rId5">
                <a:grayscl/>
              </a:blip>
              <a:stretch>
                <a:fillRect/>
              </a:stretch>
            </p:blipFill>
            <p:spPr>
              <a:xfrm>
                <a:off x="3145091" y="1388427"/>
                <a:ext cx="1463040" cy="284144"/>
              </a:xfrm>
              <a:prstGeom prst="rect">
                <a:avLst/>
              </a:prstGeom>
              <a:ln w="12700" cmpd="sng">
                <a:solidFill>
                  <a:schemeClr val="tx1"/>
                </a:solidFill>
              </a:ln>
            </p:spPr>
          </p:pic>
          <p:pic>
            <p:nvPicPr>
              <p:cNvPr id="20" name="Picture 19" descr="GAPDH MHS.jpg"/>
              <p:cNvPicPr>
                <a:picLocks/>
              </p:cNvPicPr>
              <p:nvPr/>
            </p:nvPicPr>
            <p:blipFill>
              <a:blip r:embed="rId6">
                <a:grayscl/>
              </a:blip>
              <a:stretch>
                <a:fillRect/>
              </a:stretch>
            </p:blipFill>
            <p:spPr>
              <a:xfrm>
                <a:off x="1547251" y="1388427"/>
                <a:ext cx="1463040" cy="274320"/>
              </a:xfrm>
              <a:prstGeom prst="rect">
                <a:avLst/>
              </a:prstGeom>
              <a:ln w="12700" cmpd="sng">
                <a:solidFill>
                  <a:schemeClr val="tx1"/>
                </a:solidFill>
              </a:ln>
            </p:spPr>
          </p:pic>
          <p:cxnSp>
            <p:nvCxnSpPr>
              <p:cNvPr id="23" name="Straight Connector 22"/>
              <p:cNvCxnSpPr/>
              <p:nvPr/>
            </p:nvCxnSpPr>
            <p:spPr bwMode="auto">
              <a:xfrm flipV="1">
                <a:off x="1547251" y="1777225"/>
                <a:ext cx="1452960" cy="1296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 bwMode="auto">
              <a:xfrm flipV="1">
                <a:off x="3138596" y="1764525"/>
                <a:ext cx="1452960" cy="1296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1512230" y="4108492"/>
                <a:ext cx="7714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C</a:t>
                </a:r>
                <a:r>
                  <a:rPr lang="en-US" altLang="zh-CN" sz="1100" b="1" dirty="0" smtClean="0">
                    <a:latin typeface="Arial"/>
                    <a:cs typeface="Arial"/>
                  </a:rPr>
                  <a:t>ontrol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465567" y="4108492"/>
                <a:ext cx="3915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err="1" smtClean="0">
                    <a:latin typeface="Arial"/>
                    <a:cs typeface="Arial"/>
                  </a:rPr>
                  <a:t>Kp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cxnSp>
            <p:nvCxnSpPr>
              <p:cNvPr id="27" name="直接连接符 180"/>
              <p:cNvCxnSpPr/>
              <p:nvPr/>
            </p:nvCxnSpPr>
            <p:spPr>
              <a:xfrm>
                <a:off x="1631369" y="4144492"/>
                <a:ext cx="54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181"/>
              <p:cNvCxnSpPr/>
              <p:nvPr/>
            </p:nvCxnSpPr>
            <p:spPr>
              <a:xfrm>
                <a:off x="2341869" y="4144492"/>
                <a:ext cx="54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矩形 185"/>
              <p:cNvSpPr/>
              <p:nvPr/>
            </p:nvSpPr>
            <p:spPr>
              <a:xfrm>
                <a:off x="1603162" y="3770082"/>
                <a:ext cx="2551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000" b="1" dirty="0" smtClean="0">
                    <a:latin typeface="Symbol" pitchFamily="18" charset="2"/>
                  </a:rPr>
                  <a:t>+</a:t>
                </a:r>
              </a:p>
              <a:p>
                <a:pPr algn="ctr"/>
                <a:r>
                  <a:rPr lang="en-US" altLang="zh-CN" sz="1000" b="1" dirty="0" smtClean="0">
                    <a:latin typeface="Symbol" pitchFamily="18" charset="2"/>
                  </a:rPr>
                  <a:t>-</a:t>
                </a:r>
                <a:endParaRPr lang="en-US" sz="1000" b="1" dirty="0">
                  <a:latin typeface="Symbol" pitchFamily="18" charset="2"/>
                </a:endParaRPr>
              </a:p>
            </p:txBody>
          </p:sp>
          <p:sp>
            <p:nvSpPr>
              <p:cNvPr id="30" name="矩形 186"/>
              <p:cNvSpPr/>
              <p:nvPr/>
            </p:nvSpPr>
            <p:spPr>
              <a:xfrm>
                <a:off x="1925165" y="3770082"/>
                <a:ext cx="2551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000" b="1" dirty="0" smtClean="0">
                    <a:latin typeface="Symbol" pitchFamily="18" charset="2"/>
                  </a:rPr>
                  <a:t>-</a:t>
                </a:r>
              </a:p>
              <a:p>
                <a:pPr algn="ctr"/>
                <a:r>
                  <a:rPr lang="en-US" altLang="zh-CN" sz="1000" b="1" dirty="0" smtClean="0">
                    <a:latin typeface="Symbol" pitchFamily="18" charset="2"/>
                  </a:rPr>
                  <a:t>+</a:t>
                </a:r>
              </a:p>
            </p:txBody>
          </p:sp>
          <p:sp>
            <p:nvSpPr>
              <p:cNvPr id="31" name="矩形 190"/>
              <p:cNvSpPr/>
              <p:nvPr/>
            </p:nvSpPr>
            <p:spPr>
              <a:xfrm>
                <a:off x="2289771" y="3770082"/>
                <a:ext cx="2551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000" b="1" dirty="0" smtClean="0">
                    <a:latin typeface="Symbol" pitchFamily="18" charset="2"/>
                  </a:rPr>
                  <a:t>+</a:t>
                </a:r>
              </a:p>
              <a:p>
                <a:pPr algn="ctr"/>
                <a:r>
                  <a:rPr lang="en-US" altLang="zh-CN" sz="1000" b="1" dirty="0" smtClean="0">
                    <a:latin typeface="Symbol" pitchFamily="18" charset="2"/>
                  </a:rPr>
                  <a:t>-</a:t>
                </a:r>
                <a:endParaRPr lang="en-US" sz="1000" b="1" dirty="0">
                  <a:latin typeface="Symbol" pitchFamily="18" charset="2"/>
                </a:endParaRPr>
              </a:p>
            </p:txBody>
          </p:sp>
          <p:sp>
            <p:nvSpPr>
              <p:cNvPr id="32" name="矩形 191"/>
              <p:cNvSpPr/>
              <p:nvPr/>
            </p:nvSpPr>
            <p:spPr>
              <a:xfrm>
                <a:off x="2649873" y="3770082"/>
                <a:ext cx="2551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000" b="1" dirty="0" smtClean="0">
                    <a:latin typeface="Symbol" pitchFamily="18" charset="2"/>
                  </a:rPr>
                  <a:t>-</a:t>
                </a:r>
              </a:p>
              <a:p>
                <a:pPr algn="ctr"/>
                <a:r>
                  <a:rPr lang="en-US" altLang="zh-CN" sz="1000" b="1" dirty="0" smtClean="0">
                    <a:latin typeface="Symbol" pitchFamily="18" charset="2"/>
                  </a:rPr>
                  <a:t>+</a:t>
                </a:r>
              </a:p>
            </p:txBody>
          </p:sp>
          <p:sp>
            <p:nvSpPr>
              <p:cNvPr id="33" name="矩形 192"/>
              <p:cNvSpPr/>
              <p:nvPr/>
            </p:nvSpPr>
            <p:spPr>
              <a:xfrm>
                <a:off x="681975" y="3789142"/>
                <a:ext cx="97095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1000" b="1" dirty="0" smtClean="0">
                    <a:latin typeface="Arial"/>
                    <a:cs typeface="Arial"/>
                  </a:rPr>
                  <a:t>Ctrl </a:t>
                </a:r>
                <a:r>
                  <a:rPr lang="en-US" sz="1000" b="1" dirty="0" err="1" smtClean="0">
                    <a:latin typeface="Arial"/>
                    <a:cs typeface="Arial"/>
                  </a:rPr>
                  <a:t>siRNA</a:t>
                </a:r>
                <a:endParaRPr lang="en-US" sz="1000" b="1" dirty="0" smtClean="0">
                  <a:latin typeface="Arial"/>
                  <a:cs typeface="Arial"/>
                </a:endParaRPr>
              </a:p>
              <a:p>
                <a:pPr algn="r"/>
                <a:r>
                  <a:rPr lang="en-US" sz="1000" b="1" dirty="0" smtClean="0">
                    <a:latin typeface="Arial"/>
                    <a:cs typeface="Arial"/>
                  </a:rPr>
                  <a:t>usp30 </a:t>
                </a:r>
                <a:r>
                  <a:rPr lang="en-US" sz="1000" b="1" dirty="0" err="1" smtClean="0">
                    <a:latin typeface="Arial"/>
                    <a:cs typeface="Arial"/>
                  </a:rPr>
                  <a:t>siRNA</a:t>
                </a:r>
                <a:endParaRPr lang="en-US" sz="1000" b="1" dirty="0" smtClean="0">
                  <a:latin typeface="Arial"/>
                  <a:cs typeface="Arial"/>
                </a:endParaRPr>
              </a:p>
            </p:txBody>
          </p:sp>
          <p:pic>
            <p:nvPicPr>
              <p:cNvPr id="35" name="Picture 34" descr="TNFALPHA USP30.jpg"/>
              <p:cNvPicPr>
                <a:picLocks noChangeAspect="1"/>
              </p:cNvPicPr>
              <p:nvPr/>
            </p:nvPicPr>
            <p:blipFill>
              <a:blip r:embed="rId7">
                <a:grayscl/>
                <a:lum bright="20000" contrast="64000"/>
              </a:blip>
              <a:stretch>
                <a:fillRect/>
              </a:stretch>
            </p:blipFill>
            <p:spPr>
              <a:xfrm>
                <a:off x="1491942" y="3061157"/>
                <a:ext cx="1463040" cy="322813"/>
              </a:xfrm>
              <a:prstGeom prst="rect">
                <a:avLst/>
              </a:prstGeom>
              <a:ln w="12700" cmpd="sng">
                <a:solidFill>
                  <a:schemeClr val="tx1"/>
                </a:solidFill>
              </a:ln>
            </p:spPr>
          </p:pic>
        </p:grp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11498" y="2549457"/>
              <a:ext cx="2874079" cy="230514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</TotalTime>
  <Words>43</Words>
  <Application>Microsoft Macintosh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Yan YE</dc:creator>
  <cp:lastModifiedBy>Yan YE</cp:lastModifiedBy>
  <cp:revision>29</cp:revision>
  <dcterms:created xsi:type="dcterms:W3CDTF">2015-05-15T20:31:09Z</dcterms:created>
  <dcterms:modified xsi:type="dcterms:W3CDTF">2015-05-15T20:31:29Z</dcterms:modified>
</cp:coreProperties>
</file>