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272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85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823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51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28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53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7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813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02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093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540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86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216" y="354925"/>
            <a:ext cx="5559303" cy="427018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66216" y="4761590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S1</a:t>
            </a:r>
            <a:r>
              <a:rPr lang="en-US" sz="12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sz="1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population establishment. Developing fruit of parental lines ‘NA’ and ‘TVT’ and F</a:t>
            </a:r>
            <a:r>
              <a:rPr lang="en-US" sz="1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families: ‘White’ – representing developing fruit of 7 families with low chlorophyll and low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NarCh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contents, ‘Yellow’ – representing developing fruit of 12 families with high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NarCh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low chlorophyll contents. Three developmental stages (framed in red), consisting of 3 biological repetitions of each family, were subjected to further biochemical and RNA-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Seq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analyses.</a:t>
            </a:r>
            <a:endParaRPr lang="en-US" sz="1200" dirty="0">
              <a:solidFill>
                <a:srgbClr val="00000A"/>
              </a:solidFill>
              <a:latin typeface="Calibri" panose="020F0502020204030204" pitchFamily="34" charset="0"/>
              <a:ea typeface="Droid Sans Fallbac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20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86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Droid Sans Fallback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8</cp:revision>
  <dcterms:created xsi:type="dcterms:W3CDTF">2015-07-04T06:36:32Z</dcterms:created>
  <dcterms:modified xsi:type="dcterms:W3CDTF">2015-07-04T06:41:09Z</dcterms:modified>
</cp:coreProperties>
</file>